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2"/>
  </p:handoutMasterIdLst>
  <p:sldIdLst>
    <p:sldId id="256" r:id="rId2"/>
    <p:sldId id="265" r:id="rId3"/>
    <p:sldId id="268" r:id="rId4"/>
    <p:sldId id="266" r:id="rId5"/>
    <p:sldId id="267" r:id="rId6"/>
    <p:sldId id="258" r:id="rId7"/>
    <p:sldId id="257" r:id="rId8"/>
    <p:sldId id="260" r:id="rId9"/>
    <p:sldId id="259" r:id="rId10"/>
    <p:sldId id="262" r:id="rId11"/>
    <p:sldId id="263" r:id="rId12"/>
    <p:sldId id="264" r:id="rId13"/>
    <p:sldId id="261" r:id="rId14"/>
    <p:sldId id="272" r:id="rId15"/>
    <p:sldId id="273" r:id="rId16"/>
    <p:sldId id="274" r:id="rId17"/>
    <p:sldId id="275" r:id="rId18"/>
    <p:sldId id="271" r:id="rId19"/>
    <p:sldId id="276" r:id="rId20"/>
    <p:sldId id="270" r:id="rId2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overlay val="0"/>
    </c:title>
    <c:autoTitleDeleted val="0"/>
    <c:view3D>
      <c:rotX val="75"/>
      <c:rotY val="0"/>
      <c:rAngAx val="1"/>
    </c:view3D>
    <c:floor>
      <c:thickness val="0"/>
    </c:floor>
    <c:sideWall>
      <c:thickness val="0"/>
    </c:sideWall>
    <c:backWall>
      <c:thickness val="0"/>
    </c:backWall>
    <c:plotArea>
      <c:layout>
        <c:manualLayout>
          <c:layoutTarget val="inner"/>
          <c:xMode val="edge"/>
          <c:yMode val="edge"/>
          <c:x val="2.1950189953566904E-2"/>
          <c:y val="0.1578359422226642"/>
          <c:w val="0.74417100141925063"/>
          <c:h val="0.80313966208281329"/>
        </c:manualLayout>
      </c:layout>
      <c:pie3DChart>
        <c:varyColors val="1"/>
        <c:ser>
          <c:idx val="0"/>
          <c:order val="0"/>
          <c:tx>
            <c:strRef>
              <c:f>Sheet1!$B$1</c:f>
              <c:strCache>
                <c:ptCount val="1"/>
                <c:pt idx="0">
                  <c:v>Teachers</c:v>
                </c:pt>
              </c:strCache>
            </c:strRef>
          </c:tx>
          <c:explosion val="25"/>
          <c:dLbls>
            <c:dLbl>
              <c:idx val="0"/>
              <c:layout/>
              <c:tx>
                <c:rich>
                  <a:bodyPr/>
                  <a:lstStyle/>
                  <a:p>
                    <a:r>
                      <a:rPr lang="en-US" dirty="0" smtClean="0"/>
                      <a:t>5</a:t>
                    </a:r>
                    <a:endParaRPr lang="en-US" dirty="0"/>
                  </a:p>
                </c:rich>
              </c:tx>
              <c:dLblPos val="inEnd"/>
              <c:showLegendKey val="0"/>
              <c:showVal val="1"/>
              <c:showCatName val="0"/>
              <c:showSerName val="0"/>
              <c:showPercent val="0"/>
              <c:showBubbleSize val="0"/>
            </c:dLbl>
            <c:dLbl>
              <c:idx val="1"/>
              <c:layout/>
              <c:tx>
                <c:rich>
                  <a:bodyPr/>
                  <a:lstStyle/>
                  <a:p>
                    <a:r>
                      <a:rPr lang="en-US" dirty="0" smtClean="0"/>
                      <a:t>5</a:t>
                    </a:r>
                    <a:endParaRPr lang="en-US" dirty="0"/>
                  </a:p>
                </c:rich>
              </c:tx>
              <c:dLblPos val="inEnd"/>
              <c:showLegendKey val="0"/>
              <c:showVal val="1"/>
              <c:showCatName val="0"/>
              <c:showSerName val="0"/>
              <c:showPercent val="0"/>
              <c:showBubbleSize val="0"/>
            </c:dLbl>
            <c:dLbl>
              <c:idx val="2"/>
              <c:layout/>
              <c:tx>
                <c:rich>
                  <a:bodyPr/>
                  <a:lstStyle/>
                  <a:p>
                    <a:r>
                      <a:rPr lang="en-US" dirty="0" smtClean="0"/>
                      <a:t>5</a:t>
                    </a:r>
                    <a:endParaRPr lang="en-US" dirty="0"/>
                  </a:p>
                </c:rich>
              </c:tx>
              <c:dLblPos val="inEnd"/>
              <c:showLegendKey val="0"/>
              <c:showVal val="1"/>
              <c:showCatName val="0"/>
              <c:showSerName val="0"/>
              <c:showPercent val="0"/>
              <c:showBubbleSize val="0"/>
            </c:dLbl>
            <c:dLbl>
              <c:idx val="3"/>
              <c:layout/>
              <c:tx>
                <c:rich>
                  <a:bodyPr/>
                  <a:lstStyle/>
                  <a:p>
                    <a:r>
                      <a:rPr lang="en-US" dirty="0" smtClean="0"/>
                      <a:t>4</a:t>
                    </a:r>
                    <a:endParaRPr lang="en-US" dirty="0"/>
                  </a:p>
                </c:rich>
              </c:tx>
              <c:dLblPos val="inEnd"/>
              <c:showLegendKey val="0"/>
              <c:showVal val="1"/>
              <c:showCatName val="0"/>
              <c:showSerName val="0"/>
              <c:showPercent val="0"/>
              <c:showBubbleSize val="0"/>
            </c:dLbl>
            <c:dLbl>
              <c:idx val="4"/>
              <c:layout/>
              <c:tx>
                <c:rich>
                  <a:bodyPr/>
                  <a:lstStyle/>
                  <a:p>
                    <a:r>
                      <a:rPr lang="en-US" dirty="0" smtClean="0"/>
                      <a:t>5</a:t>
                    </a:r>
                    <a:endParaRPr lang="en-US" dirty="0"/>
                  </a:p>
                </c:rich>
              </c:tx>
              <c:dLblPos val="inEnd"/>
              <c:showLegendKey val="0"/>
              <c:showVal val="1"/>
              <c:showCatName val="0"/>
              <c:showSerName val="0"/>
              <c:showPercent val="0"/>
              <c:showBubbleSize val="0"/>
            </c:dLbl>
            <c:dLbl>
              <c:idx val="5"/>
              <c:layout/>
              <c:tx>
                <c:rich>
                  <a:bodyPr/>
                  <a:lstStyle/>
                  <a:p>
                    <a:r>
                      <a:rPr lang="en-US" dirty="0" smtClean="0"/>
                      <a:t>5</a:t>
                    </a:r>
                    <a:endParaRPr lang="en-US" dirty="0"/>
                  </a:p>
                </c:rich>
              </c:tx>
              <c:dLblPos val="inEnd"/>
              <c:showLegendKey val="0"/>
              <c:showVal val="1"/>
              <c:showCatName val="0"/>
              <c:showSerName val="0"/>
              <c:showPercent val="0"/>
              <c:showBubbleSize val="0"/>
            </c:dLbl>
            <c:dLblPos val="inEnd"/>
            <c:showLegendKey val="0"/>
            <c:showVal val="1"/>
            <c:showCatName val="0"/>
            <c:showSerName val="0"/>
            <c:showPercent val="0"/>
            <c:showBubbleSize val="0"/>
            <c:showLeaderLines val="1"/>
          </c:dLbls>
          <c:cat>
            <c:strRef>
              <c:f>Sheet1!$A$2:$A$7</c:f>
              <c:strCache>
                <c:ptCount val="6"/>
                <c:pt idx="0">
                  <c:v>Kindergarten</c:v>
                </c:pt>
                <c:pt idx="1">
                  <c:v>First</c:v>
                </c:pt>
                <c:pt idx="2">
                  <c:v>Second</c:v>
                </c:pt>
                <c:pt idx="3">
                  <c:v>Third</c:v>
                </c:pt>
                <c:pt idx="4">
                  <c:v>Fourth</c:v>
                </c:pt>
                <c:pt idx="5">
                  <c:v>Fifth</c:v>
                </c:pt>
              </c:strCache>
            </c:strRef>
          </c:cat>
          <c:val>
            <c:numRef>
              <c:f>Sheet1!$B$2:$B$7</c:f>
              <c:numCache>
                <c:formatCode>General</c:formatCode>
                <c:ptCount val="6"/>
                <c:pt idx="0">
                  <c:v>5</c:v>
                </c:pt>
                <c:pt idx="1">
                  <c:v>5</c:v>
                </c:pt>
                <c:pt idx="2">
                  <c:v>5</c:v>
                </c:pt>
                <c:pt idx="3">
                  <c:v>4</c:v>
                </c:pt>
                <c:pt idx="4">
                  <c:v>4</c:v>
                </c:pt>
                <c:pt idx="5">
                  <c:v>4</c:v>
                </c:pt>
              </c:numCache>
            </c:numRef>
          </c:val>
        </c:ser>
        <c:dLbls>
          <c:dLblPos val="inEnd"/>
          <c:showLegendKey val="0"/>
          <c:showVal val="1"/>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D5836-B600-41CD-B287-15F974670B08}" type="doc">
      <dgm:prSet loTypeId="urn:microsoft.com/office/officeart/2005/8/layout/orgChart1" loCatId="hierarchy" qsTypeId="urn:microsoft.com/office/officeart/2005/8/quickstyle/3d7" qsCatId="3D" csTypeId="urn:microsoft.com/office/officeart/2005/8/colors/accent1_2" csCatId="accent1" phldr="1"/>
      <dgm:spPr/>
      <dgm:t>
        <a:bodyPr/>
        <a:lstStyle/>
        <a:p>
          <a:endParaRPr lang="en-US"/>
        </a:p>
      </dgm:t>
    </dgm:pt>
    <dgm:pt modelId="{6F6CD8D2-6A6A-413C-9A8E-39480B18366E}">
      <dgm:prSet phldrT="[Text]" custT="1"/>
      <dgm:spPr/>
      <dgm:t>
        <a:bodyPr/>
        <a:lstStyle/>
        <a:p>
          <a:r>
            <a:rPr lang="en-US" sz="1200" smtClean="0">
              <a:latin typeface="Arial Black" pitchFamily="34" charset="0"/>
            </a:rPr>
            <a:t>Mrs. Dodge</a:t>
          </a:r>
          <a:endParaRPr lang="en-US" sz="1200" dirty="0">
            <a:latin typeface="Arial Black" pitchFamily="34" charset="0"/>
          </a:endParaRPr>
        </a:p>
      </dgm:t>
    </dgm:pt>
    <dgm:pt modelId="{3EA8AA61-EC23-4590-BE3D-5ABB9A6E228E}" type="parTrans" cxnId="{A404F16C-DE4D-43BD-9DC2-7CE3458CC369}">
      <dgm:prSet/>
      <dgm:spPr/>
      <dgm:t>
        <a:bodyPr/>
        <a:lstStyle/>
        <a:p>
          <a:endParaRPr lang="en-US" sz="2000"/>
        </a:p>
      </dgm:t>
    </dgm:pt>
    <dgm:pt modelId="{7C107C00-55C7-4425-B578-02E15731A544}" type="sibTrans" cxnId="{A404F16C-DE4D-43BD-9DC2-7CE3458CC369}">
      <dgm:prSet/>
      <dgm:spPr/>
      <dgm:t>
        <a:bodyPr/>
        <a:lstStyle/>
        <a:p>
          <a:endParaRPr lang="en-US" sz="2000"/>
        </a:p>
      </dgm:t>
    </dgm:pt>
    <dgm:pt modelId="{22CF20AC-DD97-4FF3-AE4A-9A9C880FF8A0}" type="asst">
      <dgm:prSet phldrT="[Text]" custT="1"/>
      <dgm:spPr/>
      <dgm:t>
        <a:bodyPr/>
        <a:lstStyle/>
        <a:p>
          <a:r>
            <a:rPr lang="en-US" sz="1200" dirty="0" smtClean="0">
              <a:latin typeface="Arial Black" pitchFamily="34" charset="0"/>
            </a:rPr>
            <a:t>Secretaries – </a:t>
          </a:r>
        </a:p>
        <a:p>
          <a:r>
            <a:rPr lang="en-US" sz="1200" dirty="0" smtClean="0">
              <a:latin typeface="Arial Black" pitchFamily="34" charset="0"/>
            </a:rPr>
            <a:t>Mrs. Gilmour</a:t>
          </a:r>
        </a:p>
        <a:p>
          <a:r>
            <a:rPr lang="en-US" sz="1200" dirty="0" smtClean="0">
              <a:latin typeface="Arial Black" pitchFamily="34" charset="0"/>
            </a:rPr>
            <a:t>Mrs. </a:t>
          </a:r>
          <a:r>
            <a:rPr lang="en-US" sz="1200" dirty="0" err="1" smtClean="0">
              <a:latin typeface="Arial Black" pitchFamily="34" charset="0"/>
            </a:rPr>
            <a:t>Vandeloo</a:t>
          </a:r>
          <a:endParaRPr lang="en-US" sz="1200" dirty="0">
            <a:latin typeface="Arial Black" pitchFamily="34" charset="0"/>
          </a:endParaRPr>
        </a:p>
      </dgm:t>
    </dgm:pt>
    <dgm:pt modelId="{7D951F85-8FF5-4104-8D08-604BF8532CC0}" type="parTrans" cxnId="{DCE17646-F750-4EF4-8E31-20E01E1B741F}">
      <dgm:prSet/>
      <dgm:spPr/>
      <dgm:t>
        <a:bodyPr/>
        <a:lstStyle/>
        <a:p>
          <a:endParaRPr lang="en-US" sz="2000"/>
        </a:p>
      </dgm:t>
    </dgm:pt>
    <dgm:pt modelId="{D481D69B-5B80-45AE-B45B-E154393C2CF6}" type="sibTrans" cxnId="{DCE17646-F750-4EF4-8E31-20E01E1B741F}">
      <dgm:prSet/>
      <dgm:spPr/>
      <dgm:t>
        <a:bodyPr/>
        <a:lstStyle/>
        <a:p>
          <a:endParaRPr lang="en-US" sz="2000"/>
        </a:p>
      </dgm:t>
    </dgm:pt>
    <dgm:pt modelId="{1A44287E-7BC9-4B78-AADE-2D9A69FEFF22}">
      <dgm:prSet phldrT="[Text]" custT="1"/>
      <dgm:spPr/>
      <dgm:t>
        <a:bodyPr/>
        <a:lstStyle/>
        <a:p>
          <a:r>
            <a:rPr lang="en-US" sz="1200" smtClean="0">
              <a:latin typeface="Arial Black" pitchFamily="34" charset="0"/>
            </a:rPr>
            <a:t>Ms.</a:t>
          </a:r>
          <a:r>
            <a:rPr lang="en-US" sz="1200" baseline="0" smtClean="0">
              <a:latin typeface="Arial Black" pitchFamily="34" charset="0"/>
            </a:rPr>
            <a:t> Clay</a:t>
          </a:r>
        </a:p>
        <a:p>
          <a:r>
            <a:rPr lang="en-US" sz="1200" smtClean="0">
              <a:latin typeface="Arial Black" pitchFamily="34" charset="0"/>
            </a:rPr>
            <a:t>3</a:t>
          </a:r>
          <a:endParaRPr lang="en-US" sz="1200" dirty="0">
            <a:latin typeface="Arial Black" pitchFamily="34" charset="0"/>
          </a:endParaRPr>
        </a:p>
      </dgm:t>
    </dgm:pt>
    <dgm:pt modelId="{EF419563-7DA2-464A-A2BA-E81D76C91FEB}" type="parTrans" cxnId="{41CB6F8D-858F-427F-AE8C-6419165AB8CA}">
      <dgm:prSet/>
      <dgm:spPr/>
      <dgm:t>
        <a:bodyPr/>
        <a:lstStyle/>
        <a:p>
          <a:endParaRPr lang="en-US" sz="2000"/>
        </a:p>
      </dgm:t>
    </dgm:pt>
    <dgm:pt modelId="{0B83F9B1-B5D8-4C3B-85CD-BCA7F5481C27}" type="sibTrans" cxnId="{41CB6F8D-858F-427F-AE8C-6419165AB8CA}">
      <dgm:prSet/>
      <dgm:spPr/>
      <dgm:t>
        <a:bodyPr/>
        <a:lstStyle/>
        <a:p>
          <a:endParaRPr lang="en-US" sz="2000"/>
        </a:p>
      </dgm:t>
    </dgm:pt>
    <dgm:pt modelId="{962B4BB7-609E-462C-B7CE-A65E9D16B017}">
      <dgm:prSet phldrT="[Text]" custT="1"/>
      <dgm:spPr/>
      <dgm:t>
        <a:bodyPr/>
        <a:lstStyle/>
        <a:p>
          <a:r>
            <a:rPr lang="en-US" sz="1200" dirty="0" smtClean="0">
              <a:latin typeface="Arial Black" pitchFamily="34" charset="0"/>
            </a:rPr>
            <a:t> Mrs. Dupuis</a:t>
          </a:r>
        </a:p>
        <a:p>
          <a:r>
            <a:rPr lang="en-US" sz="1200" dirty="0" smtClean="0">
              <a:latin typeface="Arial Black" pitchFamily="34" charset="0"/>
            </a:rPr>
            <a:t>3</a:t>
          </a:r>
          <a:endParaRPr lang="en-US" sz="1200" dirty="0">
            <a:latin typeface="Arial Black" pitchFamily="34" charset="0"/>
          </a:endParaRPr>
        </a:p>
      </dgm:t>
    </dgm:pt>
    <dgm:pt modelId="{E729335D-638D-46CF-BF71-328ACA351F69}" type="parTrans" cxnId="{B6E641E1-20AE-43CE-B915-67A118FE0C82}">
      <dgm:prSet/>
      <dgm:spPr/>
      <dgm:t>
        <a:bodyPr/>
        <a:lstStyle/>
        <a:p>
          <a:endParaRPr lang="en-US" sz="2000"/>
        </a:p>
      </dgm:t>
    </dgm:pt>
    <dgm:pt modelId="{22769A03-42B7-4176-B208-9B6F2CDA1A7B}" type="sibTrans" cxnId="{B6E641E1-20AE-43CE-B915-67A118FE0C82}">
      <dgm:prSet/>
      <dgm:spPr/>
      <dgm:t>
        <a:bodyPr/>
        <a:lstStyle/>
        <a:p>
          <a:endParaRPr lang="en-US" sz="2000"/>
        </a:p>
      </dgm:t>
    </dgm:pt>
    <dgm:pt modelId="{3B7FE317-3944-4CB7-ABF5-4867F2FD38E6}">
      <dgm:prSet custT="1"/>
      <dgm:spPr/>
      <dgm:t>
        <a:bodyPr/>
        <a:lstStyle/>
        <a:p>
          <a:r>
            <a:rPr lang="en-US" sz="1200" dirty="0" smtClean="0">
              <a:latin typeface="Arial Black" pitchFamily="34" charset="0"/>
            </a:rPr>
            <a:t>Mr. Miller</a:t>
          </a:r>
        </a:p>
        <a:p>
          <a:r>
            <a:rPr lang="en-US" sz="1200" dirty="0" smtClean="0">
              <a:latin typeface="Arial Black" pitchFamily="34" charset="0"/>
            </a:rPr>
            <a:t>3</a:t>
          </a:r>
          <a:endParaRPr lang="en-US" sz="1200" dirty="0">
            <a:latin typeface="Arial Black" pitchFamily="34" charset="0"/>
          </a:endParaRPr>
        </a:p>
      </dgm:t>
    </dgm:pt>
    <dgm:pt modelId="{A7FB12ED-F36F-4E1F-8A6D-632C0B96F169}" type="parTrans" cxnId="{40FF1D4D-F4B0-4E87-AA16-843733DD5084}">
      <dgm:prSet/>
      <dgm:spPr/>
      <dgm:t>
        <a:bodyPr/>
        <a:lstStyle/>
        <a:p>
          <a:endParaRPr lang="en-US" sz="2000"/>
        </a:p>
      </dgm:t>
    </dgm:pt>
    <dgm:pt modelId="{659533DB-16FF-4853-8962-28D5C9801D5E}" type="sibTrans" cxnId="{40FF1D4D-F4B0-4E87-AA16-843733DD5084}">
      <dgm:prSet/>
      <dgm:spPr/>
      <dgm:t>
        <a:bodyPr/>
        <a:lstStyle/>
        <a:p>
          <a:endParaRPr lang="en-US" sz="2000"/>
        </a:p>
      </dgm:t>
    </dgm:pt>
    <dgm:pt modelId="{7A2533F9-6C5B-4109-93CB-DF74400A4609}">
      <dgm:prSet custT="1"/>
      <dgm:spPr/>
      <dgm:t>
        <a:bodyPr/>
        <a:lstStyle/>
        <a:p>
          <a:r>
            <a:rPr lang="en-US" sz="1200" dirty="0" smtClean="0">
              <a:latin typeface="Arial Black" pitchFamily="34" charset="0"/>
            </a:rPr>
            <a:t>Mrs. </a:t>
          </a:r>
          <a:r>
            <a:rPr lang="en-US" sz="1200" dirty="0" err="1" smtClean="0">
              <a:latin typeface="Arial Black" pitchFamily="34" charset="0"/>
            </a:rPr>
            <a:t>Stupka</a:t>
          </a:r>
          <a:endParaRPr lang="en-US" sz="1200" dirty="0" smtClean="0">
            <a:latin typeface="Arial Black" pitchFamily="34" charset="0"/>
          </a:endParaRPr>
        </a:p>
        <a:p>
          <a:r>
            <a:rPr lang="en-US" sz="1200" dirty="0" smtClean="0">
              <a:latin typeface="Arial Black" pitchFamily="34" charset="0"/>
            </a:rPr>
            <a:t>3</a:t>
          </a:r>
          <a:endParaRPr lang="en-US" sz="1200" dirty="0">
            <a:latin typeface="Arial Black" pitchFamily="34" charset="0"/>
          </a:endParaRPr>
        </a:p>
      </dgm:t>
    </dgm:pt>
    <dgm:pt modelId="{5997434A-1285-4C4D-8236-C2EB87CAC5C4}" type="parTrans" cxnId="{19D6360B-33D6-422D-9073-BFA723905546}">
      <dgm:prSet/>
      <dgm:spPr/>
      <dgm:t>
        <a:bodyPr/>
        <a:lstStyle/>
        <a:p>
          <a:endParaRPr lang="en-US" sz="2000"/>
        </a:p>
      </dgm:t>
    </dgm:pt>
    <dgm:pt modelId="{E8CE1E12-D0FA-4593-B81B-8F7D0EEB6FF2}" type="sibTrans" cxnId="{19D6360B-33D6-422D-9073-BFA723905546}">
      <dgm:prSet/>
      <dgm:spPr/>
      <dgm:t>
        <a:bodyPr/>
        <a:lstStyle/>
        <a:p>
          <a:endParaRPr lang="en-US" sz="2000"/>
        </a:p>
      </dgm:t>
    </dgm:pt>
    <dgm:pt modelId="{40258A1B-C7B9-46EF-B907-1505C9CE2960}" type="asst">
      <dgm:prSet custT="1"/>
      <dgm:spPr/>
      <dgm:t>
        <a:bodyPr/>
        <a:lstStyle/>
        <a:p>
          <a:r>
            <a:rPr lang="en-US" sz="1200" dirty="0" smtClean="0">
              <a:latin typeface="Arial Black" pitchFamily="34" charset="0"/>
            </a:rPr>
            <a:t>Nurse – </a:t>
          </a:r>
        </a:p>
        <a:p>
          <a:r>
            <a:rPr lang="en-US" sz="1200" dirty="0" smtClean="0">
              <a:latin typeface="Arial Black" pitchFamily="34" charset="0"/>
            </a:rPr>
            <a:t>Mrs. </a:t>
          </a:r>
          <a:r>
            <a:rPr lang="en-US" sz="1200" dirty="0" err="1" smtClean="0">
              <a:latin typeface="Arial Black" pitchFamily="34" charset="0"/>
            </a:rPr>
            <a:t>Hendrick</a:t>
          </a:r>
          <a:endParaRPr lang="en-US" sz="1200" dirty="0">
            <a:latin typeface="Arial Black" pitchFamily="34" charset="0"/>
          </a:endParaRPr>
        </a:p>
      </dgm:t>
    </dgm:pt>
    <dgm:pt modelId="{7B5E5C88-1404-47FA-A7EC-55D6D8E61857}" type="parTrans" cxnId="{965B429D-C1EA-4066-B34F-DE16BBA9033B}">
      <dgm:prSet/>
      <dgm:spPr/>
      <dgm:t>
        <a:bodyPr/>
        <a:lstStyle/>
        <a:p>
          <a:endParaRPr lang="en-US" sz="2000"/>
        </a:p>
      </dgm:t>
    </dgm:pt>
    <dgm:pt modelId="{F2CD92CD-37F5-424B-B11C-7B65A05C125E}" type="sibTrans" cxnId="{965B429D-C1EA-4066-B34F-DE16BBA9033B}">
      <dgm:prSet/>
      <dgm:spPr/>
      <dgm:t>
        <a:bodyPr/>
        <a:lstStyle/>
        <a:p>
          <a:endParaRPr lang="en-US" sz="2000"/>
        </a:p>
      </dgm:t>
    </dgm:pt>
    <dgm:pt modelId="{113235AC-B63F-442D-81DC-D05A98198A75}" type="asst">
      <dgm:prSet custT="1"/>
      <dgm:spPr/>
      <dgm:t>
        <a:bodyPr/>
        <a:lstStyle/>
        <a:p>
          <a:r>
            <a:rPr lang="en-US" sz="1200" dirty="0" err="1" smtClean="0">
              <a:latin typeface="Arial Black" pitchFamily="34" charset="0"/>
            </a:rPr>
            <a:t>Chloie</a:t>
          </a:r>
          <a:endParaRPr lang="en-US" sz="1200" dirty="0" smtClean="0">
            <a:latin typeface="Arial Black" pitchFamily="34" charset="0"/>
          </a:endParaRPr>
        </a:p>
        <a:p>
          <a:r>
            <a:rPr lang="en-US" sz="1200" dirty="0" smtClean="0">
              <a:latin typeface="Arial Black" pitchFamily="34" charset="0"/>
            </a:rPr>
            <a:t>Kurt</a:t>
          </a:r>
          <a:endParaRPr lang="en-US" sz="1200" dirty="0">
            <a:latin typeface="Arial Black" pitchFamily="34" charset="0"/>
          </a:endParaRPr>
        </a:p>
      </dgm:t>
    </dgm:pt>
    <dgm:pt modelId="{89C7C1A0-B555-4403-82E6-A7C7873E18CF}" type="parTrans" cxnId="{4D0E3E80-50B3-4D51-9515-06097FAFC97E}">
      <dgm:prSet/>
      <dgm:spPr/>
      <dgm:t>
        <a:bodyPr/>
        <a:lstStyle/>
        <a:p>
          <a:endParaRPr lang="en-US"/>
        </a:p>
      </dgm:t>
    </dgm:pt>
    <dgm:pt modelId="{40C9A720-06D3-4A97-AC13-E015498EE7FF}" type="sibTrans" cxnId="{4D0E3E80-50B3-4D51-9515-06097FAFC97E}">
      <dgm:prSet/>
      <dgm:spPr/>
      <dgm:t>
        <a:bodyPr/>
        <a:lstStyle/>
        <a:p>
          <a:endParaRPr lang="en-US"/>
        </a:p>
      </dgm:t>
    </dgm:pt>
    <dgm:pt modelId="{E898E7DA-0BF6-4514-A6FA-C789048EA581}" type="asst">
      <dgm:prSet phldrT="[Text]" custT="1"/>
      <dgm:spPr/>
      <dgm:t>
        <a:bodyPr/>
        <a:lstStyle/>
        <a:p>
          <a:r>
            <a:rPr lang="en-US" sz="1200" dirty="0" smtClean="0">
              <a:latin typeface="Arial Black" pitchFamily="34" charset="0"/>
            </a:rPr>
            <a:t> Head Custodian – </a:t>
          </a:r>
        </a:p>
        <a:p>
          <a:r>
            <a:rPr lang="en-US" sz="1200" dirty="0" smtClean="0">
              <a:latin typeface="Arial Black" pitchFamily="34" charset="0"/>
            </a:rPr>
            <a:t>Junior</a:t>
          </a:r>
          <a:endParaRPr lang="en-US" sz="1200" dirty="0">
            <a:latin typeface="Arial Black" pitchFamily="34" charset="0"/>
          </a:endParaRPr>
        </a:p>
      </dgm:t>
    </dgm:pt>
    <dgm:pt modelId="{D9A34718-E2E2-421C-B398-B194B73D2379}" type="parTrans" cxnId="{7F2A5730-35B2-4FE3-8C46-E8F22BC9CD14}">
      <dgm:prSet/>
      <dgm:spPr/>
      <dgm:t>
        <a:bodyPr/>
        <a:lstStyle/>
        <a:p>
          <a:endParaRPr lang="en-US"/>
        </a:p>
      </dgm:t>
    </dgm:pt>
    <dgm:pt modelId="{91582BFA-9778-4303-B1A6-09C0472429AD}" type="sibTrans" cxnId="{7F2A5730-35B2-4FE3-8C46-E8F22BC9CD14}">
      <dgm:prSet/>
      <dgm:spPr/>
      <dgm:t>
        <a:bodyPr/>
        <a:lstStyle/>
        <a:p>
          <a:endParaRPr lang="en-US"/>
        </a:p>
      </dgm:t>
    </dgm:pt>
    <dgm:pt modelId="{1C811F43-FF95-4E43-B83C-93A7949CA8C1}" type="pres">
      <dgm:prSet presAssocID="{F1BD5836-B600-41CD-B287-15F974670B08}" presName="hierChild1" presStyleCnt="0">
        <dgm:presLayoutVars>
          <dgm:orgChart val="1"/>
          <dgm:chPref val="1"/>
          <dgm:dir/>
          <dgm:animOne val="branch"/>
          <dgm:animLvl val="lvl"/>
          <dgm:resizeHandles/>
        </dgm:presLayoutVars>
      </dgm:prSet>
      <dgm:spPr/>
      <dgm:t>
        <a:bodyPr/>
        <a:lstStyle/>
        <a:p>
          <a:endParaRPr lang="en-US"/>
        </a:p>
      </dgm:t>
    </dgm:pt>
    <dgm:pt modelId="{1296B712-4BBD-4DDC-B1AA-391D0DE41D3B}" type="pres">
      <dgm:prSet presAssocID="{6F6CD8D2-6A6A-413C-9A8E-39480B18366E}" presName="hierRoot1" presStyleCnt="0">
        <dgm:presLayoutVars>
          <dgm:hierBranch val="init"/>
        </dgm:presLayoutVars>
      </dgm:prSet>
      <dgm:spPr/>
    </dgm:pt>
    <dgm:pt modelId="{B74183EE-55DD-4020-86E5-1F7A331987AC}" type="pres">
      <dgm:prSet presAssocID="{6F6CD8D2-6A6A-413C-9A8E-39480B18366E}" presName="rootComposite1" presStyleCnt="0"/>
      <dgm:spPr/>
    </dgm:pt>
    <dgm:pt modelId="{4673B6BC-8F09-45DB-AF5D-3AC9D8F85C09}" type="pres">
      <dgm:prSet presAssocID="{6F6CD8D2-6A6A-413C-9A8E-39480B18366E}" presName="rootText1" presStyleLbl="node0" presStyleIdx="0" presStyleCnt="1" custLinFactNeighborX="4480" custLinFactNeighborY="48404">
        <dgm:presLayoutVars>
          <dgm:chPref val="3"/>
        </dgm:presLayoutVars>
      </dgm:prSet>
      <dgm:spPr/>
      <dgm:t>
        <a:bodyPr/>
        <a:lstStyle/>
        <a:p>
          <a:endParaRPr lang="en-US"/>
        </a:p>
      </dgm:t>
    </dgm:pt>
    <dgm:pt modelId="{8D395420-9DA8-40A5-B61C-A532C0ECB90F}" type="pres">
      <dgm:prSet presAssocID="{6F6CD8D2-6A6A-413C-9A8E-39480B18366E}" presName="rootConnector1" presStyleLbl="node1" presStyleIdx="0" presStyleCnt="0"/>
      <dgm:spPr/>
      <dgm:t>
        <a:bodyPr/>
        <a:lstStyle/>
        <a:p>
          <a:endParaRPr lang="en-US"/>
        </a:p>
      </dgm:t>
    </dgm:pt>
    <dgm:pt modelId="{03CF3168-18E9-4B8A-A1B7-6F4C06025576}" type="pres">
      <dgm:prSet presAssocID="{6F6CD8D2-6A6A-413C-9A8E-39480B18366E}" presName="hierChild2" presStyleCnt="0"/>
      <dgm:spPr/>
    </dgm:pt>
    <dgm:pt modelId="{A1BD4DFE-D162-4EE5-B6CF-CCF31D08A455}" type="pres">
      <dgm:prSet presAssocID="{EF419563-7DA2-464A-A2BA-E81D76C91FEB}" presName="Name37" presStyleLbl="parChTrans1D2" presStyleIdx="0" presStyleCnt="8"/>
      <dgm:spPr/>
      <dgm:t>
        <a:bodyPr/>
        <a:lstStyle/>
        <a:p>
          <a:endParaRPr lang="en-US"/>
        </a:p>
      </dgm:t>
    </dgm:pt>
    <dgm:pt modelId="{5AA87FEB-4EDD-4164-8778-86BF21309CF3}" type="pres">
      <dgm:prSet presAssocID="{1A44287E-7BC9-4B78-AADE-2D9A69FEFF22}" presName="hierRoot2" presStyleCnt="0">
        <dgm:presLayoutVars>
          <dgm:hierBranch val="init"/>
        </dgm:presLayoutVars>
      </dgm:prSet>
      <dgm:spPr/>
    </dgm:pt>
    <dgm:pt modelId="{31840400-6ACF-4E50-BEBC-0F4DCEE023F6}" type="pres">
      <dgm:prSet presAssocID="{1A44287E-7BC9-4B78-AADE-2D9A69FEFF22}" presName="rootComposite" presStyleCnt="0"/>
      <dgm:spPr/>
    </dgm:pt>
    <dgm:pt modelId="{7B590459-1580-428A-B3C6-ABF6B9AC0F70}" type="pres">
      <dgm:prSet presAssocID="{1A44287E-7BC9-4B78-AADE-2D9A69FEFF22}" presName="rootText" presStyleLbl="node2" presStyleIdx="0" presStyleCnt="4" custLinFactNeighborX="-975" custLinFactNeighborY="-63341">
        <dgm:presLayoutVars>
          <dgm:chPref val="3"/>
        </dgm:presLayoutVars>
      </dgm:prSet>
      <dgm:spPr/>
      <dgm:t>
        <a:bodyPr/>
        <a:lstStyle/>
        <a:p>
          <a:endParaRPr lang="en-US"/>
        </a:p>
      </dgm:t>
    </dgm:pt>
    <dgm:pt modelId="{75BDC1D2-9B2E-4BBC-BB67-CEC9FFB41620}" type="pres">
      <dgm:prSet presAssocID="{1A44287E-7BC9-4B78-AADE-2D9A69FEFF22}" presName="rootConnector" presStyleLbl="node2" presStyleIdx="0" presStyleCnt="4"/>
      <dgm:spPr/>
      <dgm:t>
        <a:bodyPr/>
        <a:lstStyle/>
        <a:p>
          <a:endParaRPr lang="en-US"/>
        </a:p>
      </dgm:t>
    </dgm:pt>
    <dgm:pt modelId="{2D7875E7-9F73-4F69-89D2-1EBA0651FAFF}" type="pres">
      <dgm:prSet presAssocID="{1A44287E-7BC9-4B78-AADE-2D9A69FEFF22}" presName="hierChild4" presStyleCnt="0"/>
      <dgm:spPr/>
    </dgm:pt>
    <dgm:pt modelId="{467F5D4D-A4ED-4731-B6E9-AA8E00AE15D9}" type="pres">
      <dgm:prSet presAssocID="{1A44287E-7BC9-4B78-AADE-2D9A69FEFF22}" presName="hierChild5" presStyleCnt="0"/>
      <dgm:spPr/>
    </dgm:pt>
    <dgm:pt modelId="{85D8D034-F4E3-41C0-B2D4-E6BDDE86A1BE}" type="pres">
      <dgm:prSet presAssocID="{E729335D-638D-46CF-BF71-328ACA351F69}" presName="Name37" presStyleLbl="parChTrans1D2" presStyleIdx="1" presStyleCnt="8"/>
      <dgm:spPr/>
      <dgm:t>
        <a:bodyPr/>
        <a:lstStyle/>
        <a:p>
          <a:endParaRPr lang="en-US"/>
        </a:p>
      </dgm:t>
    </dgm:pt>
    <dgm:pt modelId="{CFA22FCB-EB96-4E66-9CFE-D0C9386EEF07}" type="pres">
      <dgm:prSet presAssocID="{962B4BB7-609E-462C-B7CE-A65E9D16B017}" presName="hierRoot2" presStyleCnt="0">
        <dgm:presLayoutVars>
          <dgm:hierBranch val="init"/>
        </dgm:presLayoutVars>
      </dgm:prSet>
      <dgm:spPr/>
    </dgm:pt>
    <dgm:pt modelId="{A524C7C4-09E9-41C8-BB4D-CF91FD696D56}" type="pres">
      <dgm:prSet presAssocID="{962B4BB7-609E-462C-B7CE-A65E9D16B017}" presName="rootComposite" presStyleCnt="0"/>
      <dgm:spPr/>
    </dgm:pt>
    <dgm:pt modelId="{E194BF74-ABF2-4BDF-94F5-731BDCFA11EF}" type="pres">
      <dgm:prSet presAssocID="{962B4BB7-609E-462C-B7CE-A65E9D16B017}" presName="rootText" presStyleLbl="node2" presStyleIdx="1" presStyleCnt="4" custLinFactNeighborX="-1000" custLinFactNeighborY="-63341">
        <dgm:presLayoutVars>
          <dgm:chPref val="3"/>
        </dgm:presLayoutVars>
      </dgm:prSet>
      <dgm:spPr/>
      <dgm:t>
        <a:bodyPr/>
        <a:lstStyle/>
        <a:p>
          <a:endParaRPr lang="en-US"/>
        </a:p>
      </dgm:t>
    </dgm:pt>
    <dgm:pt modelId="{70739C03-F5E8-421F-9A93-FAB523712D86}" type="pres">
      <dgm:prSet presAssocID="{962B4BB7-609E-462C-B7CE-A65E9D16B017}" presName="rootConnector" presStyleLbl="node2" presStyleIdx="1" presStyleCnt="4"/>
      <dgm:spPr/>
      <dgm:t>
        <a:bodyPr/>
        <a:lstStyle/>
        <a:p>
          <a:endParaRPr lang="en-US"/>
        </a:p>
      </dgm:t>
    </dgm:pt>
    <dgm:pt modelId="{8AD9C1C0-629E-45D8-B5DC-4E12A8C38DB0}" type="pres">
      <dgm:prSet presAssocID="{962B4BB7-609E-462C-B7CE-A65E9D16B017}" presName="hierChild4" presStyleCnt="0"/>
      <dgm:spPr/>
    </dgm:pt>
    <dgm:pt modelId="{EC509ED8-A8FA-4DCD-8EA0-5322A748D6D5}" type="pres">
      <dgm:prSet presAssocID="{962B4BB7-609E-462C-B7CE-A65E9D16B017}" presName="hierChild5" presStyleCnt="0"/>
      <dgm:spPr/>
    </dgm:pt>
    <dgm:pt modelId="{92851848-5FFB-4B60-8416-F0748F7B2701}" type="pres">
      <dgm:prSet presAssocID="{A7FB12ED-F36F-4E1F-8A6D-632C0B96F169}" presName="Name37" presStyleLbl="parChTrans1D2" presStyleIdx="2" presStyleCnt="8"/>
      <dgm:spPr/>
      <dgm:t>
        <a:bodyPr/>
        <a:lstStyle/>
        <a:p>
          <a:endParaRPr lang="en-US"/>
        </a:p>
      </dgm:t>
    </dgm:pt>
    <dgm:pt modelId="{4592BD02-4310-4A76-854D-8EDA30E23E1F}" type="pres">
      <dgm:prSet presAssocID="{3B7FE317-3944-4CB7-ABF5-4867F2FD38E6}" presName="hierRoot2" presStyleCnt="0">
        <dgm:presLayoutVars>
          <dgm:hierBranch val="init"/>
        </dgm:presLayoutVars>
      </dgm:prSet>
      <dgm:spPr/>
    </dgm:pt>
    <dgm:pt modelId="{7CDE0A25-8170-413B-B790-29BA0B53B94D}" type="pres">
      <dgm:prSet presAssocID="{3B7FE317-3944-4CB7-ABF5-4867F2FD38E6}" presName="rootComposite" presStyleCnt="0"/>
      <dgm:spPr/>
    </dgm:pt>
    <dgm:pt modelId="{BC091503-D495-4E18-9C22-CC8DF9E49497}" type="pres">
      <dgm:prSet presAssocID="{3B7FE317-3944-4CB7-ABF5-4867F2FD38E6}" presName="rootText" presStyleLbl="node2" presStyleIdx="2" presStyleCnt="4" custLinFactNeighborX="5024" custLinFactNeighborY="-63341">
        <dgm:presLayoutVars>
          <dgm:chPref val="3"/>
        </dgm:presLayoutVars>
      </dgm:prSet>
      <dgm:spPr/>
      <dgm:t>
        <a:bodyPr/>
        <a:lstStyle/>
        <a:p>
          <a:endParaRPr lang="en-US"/>
        </a:p>
      </dgm:t>
    </dgm:pt>
    <dgm:pt modelId="{5EE68959-73B8-4B97-A886-6BB814366A49}" type="pres">
      <dgm:prSet presAssocID="{3B7FE317-3944-4CB7-ABF5-4867F2FD38E6}" presName="rootConnector" presStyleLbl="node2" presStyleIdx="2" presStyleCnt="4"/>
      <dgm:spPr/>
      <dgm:t>
        <a:bodyPr/>
        <a:lstStyle/>
        <a:p>
          <a:endParaRPr lang="en-US"/>
        </a:p>
      </dgm:t>
    </dgm:pt>
    <dgm:pt modelId="{676657F4-592B-485C-BEBB-C26B34E0D9A0}" type="pres">
      <dgm:prSet presAssocID="{3B7FE317-3944-4CB7-ABF5-4867F2FD38E6}" presName="hierChild4" presStyleCnt="0"/>
      <dgm:spPr/>
    </dgm:pt>
    <dgm:pt modelId="{F8571B7A-CE3C-4223-861C-FB6D88D7F752}" type="pres">
      <dgm:prSet presAssocID="{3B7FE317-3944-4CB7-ABF5-4867F2FD38E6}" presName="hierChild5" presStyleCnt="0"/>
      <dgm:spPr/>
    </dgm:pt>
    <dgm:pt modelId="{9EF5322B-2C8C-44B3-999B-BD718CF21E4F}" type="pres">
      <dgm:prSet presAssocID="{5997434A-1285-4C4D-8236-C2EB87CAC5C4}" presName="Name37" presStyleLbl="parChTrans1D2" presStyleIdx="3" presStyleCnt="8"/>
      <dgm:spPr/>
      <dgm:t>
        <a:bodyPr/>
        <a:lstStyle/>
        <a:p>
          <a:endParaRPr lang="en-US"/>
        </a:p>
      </dgm:t>
    </dgm:pt>
    <dgm:pt modelId="{2C415ECB-03A1-4F18-AAEE-9C0EEB12C0E0}" type="pres">
      <dgm:prSet presAssocID="{7A2533F9-6C5B-4109-93CB-DF74400A4609}" presName="hierRoot2" presStyleCnt="0">
        <dgm:presLayoutVars>
          <dgm:hierBranch val="init"/>
        </dgm:presLayoutVars>
      </dgm:prSet>
      <dgm:spPr/>
    </dgm:pt>
    <dgm:pt modelId="{8E565E57-1F59-4666-9587-A5DB941D3959}" type="pres">
      <dgm:prSet presAssocID="{7A2533F9-6C5B-4109-93CB-DF74400A4609}" presName="rootComposite" presStyleCnt="0"/>
      <dgm:spPr/>
    </dgm:pt>
    <dgm:pt modelId="{51BE8736-3695-4ACF-AFB2-6F490EE31837}" type="pres">
      <dgm:prSet presAssocID="{7A2533F9-6C5B-4109-93CB-DF74400A4609}" presName="rootText" presStyleLbl="node2" presStyleIdx="3" presStyleCnt="4" custLinFactNeighborX="923" custLinFactNeighborY="-63092">
        <dgm:presLayoutVars>
          <dgm:chPref val="3"/>
        </dgm:presLayoutVars>
      </dgm:prSet>
      <dgm:spPr/>
      <dgm:t>
        <a:bodyPr/>
        <a:lstStyle/>
        <a:p>
          <a:endParaRPr lang="en-US"/>
        </a:p>
      </dgm:t>
    </dgm:pt>
    <dgm:pt modelId="{ACAD800F-AD63-4621-B1E7-9B08CB5FBC44}" type="pres">
      <dgm:prSet presAssocID="{7A2533F9-6C5B-4109-93CB-DF74400A4609}" presName="rootConnector" presStyleLbl="node2" presStyleIdx="3" presStyleCnt="4"/>
      <dgm:spPr/>
      <dgm:t>
        <a:bodyPr/>
        <a:lstStyle/>
        <a:p>
          <a:endParaRPr lang="en-US"/>
        </a:p>
      </dgm:t>
    </dgm:pt>
    <dgm:pt modelId="{FEEE7048-D7D2-4175-9BF6-D3C7DF345AE3}" type="pres">
      <dgm:prSet presAssocID="{7A2533F9-6C5B-4109-93CB-DF74400A4609}" presName="hierChild4" presStyleCnt="0"/>
      <dgm:spPr/>
    </dgm:pt>
    <dgm:pt modelId="{7E31995D-3BE0-4D71-886F-BCB0DA7DCB40}" type="pres">
      <dgm:prSet presAssocID="{7A2533F9-6C5B-4109-93CB-DF74400A4609}" presName="hierChild5" presStyleCnt="0"/>
      <dgm:spPr/>
    </dgm:pt>
    <dgm:pt modelId="{823F9D6E-3DF0-4877-8814-3ABC6BE47D53}" type="pres">
      <dgm:prSet presAssocID="{6F6CD8D2-6A6A-413C-9A8E-39480B18366E}" presName="hierChild3" presStyleCnt="0"/>
      <dgm:spPr/>
    </dgm:pt>
    <dgm:pt modelId="{B905D402-7A3F-4258-A991-6E5876F9E4F4}" type="pres">
      <dgm:prSet presAssocID="{7D951F85-8FF5-4104-8D08-604BF8532CC0}" presName="Name111" presStyleLbl="parChTrans1D2" presStyleIdx="4" presStyleCnt="8"/>
      <dgm:spPr/>
      <dgm:t>
        <a:bodyPr/>
        <a:lstStyle/>
        <a:p>
          <a:endParaRPr lang="en-US"/>
        </a:p>
      </dgm:t>
    </dgm:pt>
    <dgm:pt modelId="{5E7A7DC0-4D8E-468A-84AE-62B0AC32C300}" type="pres">
      <dgm:prSet presAssocID="{22CF20AC-DD97-4FF3-AE4A-9A9C880FF8A0}" presName="hierRoot3" presStyleCnt="0">
        <dgm:presLayoutVars>
          <dgm:hierBranch val="init"/>
        </dgm:presLayoutVars>
      </dgm:prSet>
      <dgm:spPr/>
    </dgm:pt>
    <dgm:pt modelId="{05701F83-27C1-4692-92E9-68186D765408}" type="pres">
      <dgm:prSet presAssocID="{22CF20AC-DD97-4FF3-AE4A-9A9C880FF8A0}" presName="rootComposite3" presStyleCnt="0"/>
      <dgm:spPr/>
    </dgm:pt>
    <dgm:pt modelId="{40EBD2CD-E566-41CF-8D0C-CE10D422DB5A}" type="pres">
      <dgm:prSet presAssocID="{22CF20AC-DD97-4FF3-AE4A-9A9C880FF8A0}" presName="rootText3" presStyleLbl="asst1" presStyleIdx="0" presStyleCnt="4" custLinFactNeighborX="-13097" custLinFactNeighborY="63391">
        <dgm:presLayoutVars>
          <dgm:chPref val="3"/>
        </dgm:presLayoutVars>
      </dgm:prSet>
      <dgm:spPr/>
      <dgm:t>
        <a:bodyPr/>
        <a:lstStyle/>
        <a:p>
          <a:endParaRPr lang="en-US"/>
        </a:p>
      </dgm:t>
    </dgm:pt>
    <dgm:pt modelId="{CFC2A3FC-14E8-43C0-A12B-AA855A4149AD}" type="pres">
      <dgm:prSet presAssocID="{22CF20AC-DD97-4FF3-AE4A-9A9C880FF8A0}" presName="rootConnector3" presStyleLbl="asst1" presStyleIdx="0" presStyleCnt="4"/>
      <dgm:spPr/>
      <dgm:t>
        <a:bodyPr/>
        <a:lstStyle/>
        <a:p>
          <a:endParaRPr lang="en-US"/>
        </a:p>
      </dgm:t>
    </dgm:pt>
    <dgm:pt modelId="{DD73EA4A-200D-47FF-9C88-65A5E7A1C1B3}" type="pres">
      <dgm:prSet presAssocID="{22CF20AC-DD97-4FF3-AE4A-9A9C880FF8A0}" presName="hierChild6" presStyleCnt="0"/>
      <dgm:spPr/>
    </dgm:pt>
    <dgm:pt modelId="{A1D59875-000A-4F83-8424-1ABA50011125}" type="pres">
      <dgm:prSet presAssocID="{22CF20AC-DD97-4FF3-AE4A-9A9C880FF8A0}" presName="hierChild7" presStyleCnt="0"/>
      <dgm:spPr/>
    </dgm:pt>
    <dgm:pt modelId="{DAF4676E-51E1-4A74-94DE-F3806A368293}" type="pres">
      <dgm:prSet presAssocID="{D9A34718-E2E2-421C-B398-B194B73D2379}" presName="Name111" presStyleLbl="parChTrans1D2" presStyleIdx="5" presStyleCnt="8"/>
      <dgm:spPr/>
      <dgm:t>
        <a:bodyPr/>
        <a:lstStyle/>
        <a:p>
          <a:endParaRPr lang="en-US"/>
        </a:p>
      </dgm:t>
    </dgm:pt>
    <dgm:pt modelId="{33849321-E546-4220-AC53-8DCAC089FBD3}" type="pres">
      <dgm:prSet presAssocID="{E898E7DA-0BF6-4514-A6FA-C789048EA581}" presName="hierRoot3" presStyleCnt="0">
        <dgm:presLayoutVars>
          <dgm:hierBranch val="init"/>
        </dgm:presLayoutVars>
      </dgm:prSet>
      <dgm:spPr/>
    </dgm:pt>
    <dgm:pt modelId="{2DB9CF8E-7E61-48CD-B176-5E926E665FA9}" type="pres">
      <dgm:prSet presAssocID="{E898E7DA-0BF6-4514-A6FA-C789048EA581}" presName="rootComposite3" presStyleCnt="0"/>
      <dgm:spPr/>
    </dgm:pt>
    <dgm:pt modelId="{C204BA47-872A-41E7-86E3-FA89B08092EE}" type="pres">
      <dgm:prSet presAssocID="{E898E7DA-0BF6-4514-A6FA-C789048EA581}" presName="rootText3" presStyleLbl="asst1" presStyleIdx="1" presStyleCnt="4" custLinFactNeighborX="14329" custLinFactNeighborY="63656">
        <dgm:presLayoutVars>
          <dgm:chPref val="3"/>
        </dgm:presLayoutVars>
      </dgm:prSet>
      <dgm:spPr/>
      <dgm:t>
        <a:bodyPr/>
        <a:lstStyle/>
        <a:p>
          <a:endParaRPr lang="en-US"/>
        </a:p>
      </dgm:t>
    </dgm:pt>
    <dgm:pt modelId="{112D22FA-9441-412A-A624-061FEFF8645F}" type="pres">
      <dgm:prSet presAssocID="{E898E7DA-0BF6-4514-A6FA-C789048EA581}" presName="rootConnector3" presStyleLbl="asst1" presStyleIdx="1" presStyleCnt="4"/>
      <dgm:spPr/>
      <dgm:t>
        <a:bodyPr/>
        <a:lstStyle/>
        <a:p>
          <a:endParaRPr lang="en-US"/>
        </a:p>
      </dgm:t>
    </dgm:pt>
    <dgm:pt modelId="{4135B371-1B44-415C-862B-5D2CC094B41C}" type="pres">
      <dgm:prSet presAssocID="{E898E7DA-0BF6-4514-A6FA-C789048EA581}" presName="hierChild6" presStyleCnt="0"/>
      <dgm:spPr/>
    </dgm:pt>
    <dgm:pt modelId="{56E2D495-FEB5-4986-997C-507A06EA1ABF}" type="pres">
      <dgm:prSet presAssocID="{E898E7DA-0BF6-4514-A6FA-C789048EA581}" presName="hierChild7" presStyleCnt="0"/>
      <dgm:spPr/>
    </dgm:pt>
    <dgm:pt modelId="{0145D2B3-1090-4DE6-9CD4-B69AA4284BFA}" type="pres">
      <dgm:prSet presAssocID="{7B5E5C88-1404-47FA-A7EC-55D6D8E61857}" presName="Name111" presStyleLbl="parChTrans1D2" presStyleIdx="6" presStyleCnt="8"/>
      <dgm:spPr/>
      <dgm:t>
        <a:bodyPr/>
        <a:lstStyle/>
        <a:p>
          <a:endParaRPr lang="en-US"/>
        </a:p>
      </dgm:t>
    </dgm:pt>
    <dgm:pt modelId="{574C366A-A185-4435-A652-61443939CF54}" type="pres">
      <dgm:prSet presAssocID="{40258A1B-C7B9-46EF-B907-1505C9CE2960}" presName="hierRoot3" presStyleCnt="0">
        <dgm:presLayoutVars>
          <dgm:hierBranch val="init"/>
        </dgm:presLayoutVars>
      </dgm:prSet>
      <dgm:spPr/>
    </dgm:pt>
    <dgm:pt modelId="{A96B2852-BB04-442A-84F6-435CCEAC3670}" type="pres">
      <dgm:prSet presAssocID="{40258A1B-C7B9-46EF-B907-1505C9CE2960}" presName="rootComposite3" presStyleCnt="0"/>
      <dgm:spPr/>
    </dgm:pt>
    <dgm:pt modelId="{97F1C5BB-E921-48FB-8288-283181335D6A}" type="pres">
      <dgm:prSet presAssocID="{40258A1B-C7B9-46EF-B907-1505C9CE2960}" presName="rootText3" presStyleLbl="asst1" presStyleIdx="2" presStyleCnt="4" custScaleX="89182" custLinFactX="-39482" custLinFactNeighborX="-100000" custLinFactNeighborY="-78609">
        <dgm:presLayoutVars>
          <dgm:chPref val="3"/>
        </dgm:presLayoutVars>
      </dgm:prSet>
      <dgm:spPr/>
      <dgm:t>
        <a:bodyPr/>
        <a:lstStyle/>
        <a:p>
          <a:endParaRPr lang="en-US"/>
        </a:p>
      </dgm:t>
    </dgm:pt>
    <dgm:pt modelId="{91B14A4F-26B8-4DF4-9A46-8B69E0B869C2}" type="pres">
      <dgm:prSet presAssocID="{40258A1B-C7B9-46EF-B907-1505C9CE2960}" presName="rootConnector3" presStyleLbl="asst1" presStyleIdx="2" presStyleCnt="4"/>
      <dgm:spPr/>
      <dgm:t>
        <a:bodyPr/>
        <a:lstStyle/>
        <a:p>
          <a:endParaRPr lang="en-US"/>
        </a:p>
      </dgm:t>
    </dgm:pt>
    <dgm:pt modelId="{3497259A-6F74-4ADA-963F-E814CA2349A5}" type="pres">
      <dgm:prSet presAssocID="{40258A1B-C7B9-46EF-B907-1505C9CE2960}" presName="hierChild6" presStyleCnt="0"/>
      <dgm:spPr/>
    </dgm:pt>
    <dgm:pt modelId="{FC0DE444-477B-468F-BFE8-C0DA90CDA3D9}" type="pres">
      <dgm:prSet presAssocID="{40258A1B-C7B9-46EF-B907-1505C9CE2960}" presName="hierChild7" presStyleCnt="0"/>
      <dgm:spPr/>
    </dgm:pt>
    <dgm:pt modelId="{338F6C0E-A358-411D-84F6-2F0A71849194}" type="pres">
      <dgm:prSet presAssocID="{89C7C1A0-B555-4403-82E6-A7C7873E18CF}" presName="Name111" presStyleLbl="parChTrans1D2" presStyleIdx="7" presStyleCnt="8"/>
      <dgm:spPr/>
      <dgm:t>
        <a:bodyPr/>
        <a:lstStyle/>
        <a:p>
          <a:endParaRPr lang="en-US"/>
        </a:p>
      </dgm:t>
    </dgm:pt>
    <dgm:pt modelId="{8AA4619D-E7BB-43C2-B544-7BB9A141AB86}" type="pres">
      <dgm:prSet presAssocID="{113235AC-B63F-442D-81DC-D05A98198A75}" presName="hierRoot3" presStyleCnt="0">
        <dgm:presLayoutVars>
          <dgm:hierBranch val="init"/>
        </dgm:presLayoutVars>
      </dgm:prSet>
      <dgm:spPr/>
    </dgm:pt>
    <dgm:pt modelId="{FC0D3F14-2B6A-419B-8327-AF435E029A11}" type="pres">
      <dgm:prSet presAssocID="{113235AC-B63F-442D-81DC-D05A98198A75}" presName="rootComposite3" presStyleCnt="0"/>
      <dgm:spPr/>
    </dgm:pt>
    <dgm:pt modelId="{BDAD582F-8139-4A35-A7AE-FACE00A661C3}" type="pres">
      <dgm:prSet presAssocID="{113235AC-B63F-442D-81DC-D05A98198A75}" presName="rootText3" presStyleLbl="asst1" presStyleIdx="3" presStyleCnt="4" custLinFactX="21923" custLinFactNeighborX="100000" custLinFactNeighborY="-78344">
        <dgm:presLayoutVars>
          <dgm:chPref val="3"/>
        </dgm:presLayoutVars>
      </dgm:prSet>
      <dgm:spPr/>
      <dgm:t>
        <a:bodyPr/>
        <a:lstStyle/>
        <a:p>
          <a:endParaRPr lang="en-US"/>
        </a:p>
      </dgm:t>
    </dgm:pt>
    <dgm:pt modelId="{DF331506-93E7-4512-8693-DBC5C1F69357}" type="pres">
      <dgm:prSet presAssocID="{113235AC-B63F-442D-81DC-D05A98198A75}" presName="rootConnector3" presStyleLbl="asst1" presStyleIdx="3" presStyleCnt="4"/>
      <dgm:spPr/>
      <dgm:t>
        <a:bodyPr/>
        <a:lstStyle/>
        <a:p>
          <a:endParaRPr lang="en-US"/>
        </a:p>
      </dgm:t>
    </dgm:pt>
    <dgm:pt modelId="{A93010BD-1B9A-4514-A14A-E1AE0795A860}" type="pres">
      <dgm:prSet presAssocID="{113235AC-B63F-442D-81DC-D05A98198A75}" presName="hierChild6" presStyleCnt="0"/>
      <dgm:spPr/>
    </dgm:pt>
    <dgm:pt modelId="{2EE07A14-2093-42FC-9F4E-0B86C43335F2}" type="pres">
      <dgm:prSet presAssocID="{113235AC-B63F-442D-81DC-D05A98198A75}" presName="hierChild7" presStyleCnt="0"/>
      <dgm:spPr/>
    </dgm:pt>
  </dgm:ptLst>
  <dgm:cxnLst>
    <dgm:cxn modelId="{F0D5F0E7-F1DA-41A1-A06C-0CA84FC5A5C2}" type="presOf" srcId="{7A2533F9-6C5B-4109-93CB-DF74400A4609}" destId="{ACAD800F-AD63-4621-B1E7-9B08CB5FBC44}" srcOrd="1" destOrd="0" presId="urn:microsoft.com/office/officeart/2005/8/layout/orgChart1"/>
    <dgm:cxn modelId="{C50B698A-698F-46D5-85EB-A52E40D6C587}" type="presOf" srcId="{5997434A-1285-4C4D-8236-C2EB87CAC5C4}" destId="{9EF5322B-2C8C-44B3-999B-BD718CF21E4F}" srcOrd="0" destOrd="0" presId="urn:microsoft.com/office/officeart/2005/8/layout/orgChart1"/>
    <dgm:cxn modelId="{40FF1D4D-F4B0-4E87-AA16-843733DD5084}" srcId="{6F6CD8D2-6A6A-413C-9A8E-39480B18366E}" destId="{3B7FE317-3944-4CB7-ABF5-4867F2FD38E6}" srcOrd="6" destOrd="0" parTransId="{A7FB12ED-F36F-4E1F-8A6D-632C0B96F169}" sibTransId="{659533DB-16FF-4853-8962-28D5C9801D5E}"/>
    <dgm:cxn modelId="{D4BCD149-FE8E-4B7F-A82E-F737584EE87A}" type="presOf" srcId="{3B7FE317-3944-4CB7-ABF5-4867F2FD38E6}" destId="{5EE68959-73B8-4B97-A886-6BB814366A49}" srcOrd="1" destOrd="0" presId="urn:microsoft.com/office/officeart/2005/8/layout/orgChart1"/>
    <dgm:cxn modelId="{90B5AEE2-A12B-49D9-BC04-5D314C64DDDF}" type="presOf" srcId="{22CF20AC-DD97-4FF3-AE4A-9A9C880FF8A0}" destId="{40EBD2CD-E566-41CF-8D0C-CE10D422DB5A}" srcOrd="0" destOrd="0" presId="urn:microsoft.com/office/officeart/2005/8/layout/orgChart1"/>
    <dgm:cxn modelId="{4F658F4E-A2F3-44E4-B4AA-ACFEC72A32B4}" type="presOf" srcId="{6F6CD8D2-6A6A-413C-9A8E-39480B18366E}" destId="{8D395420-9DA8-40A5-B61C-A532C0ECB90F}" srcOrd="1" destOrd="0" presId="urn:microsoft.com/office/officeart/2005/8/layout/orgChart1"/>
    <dgm:cxn modelId="{F5C55736-5247-4C45-80B0-996209BFD3DA}" type="presOf" srcId="{A7FB12ED-F36F-4E1F-8A6D-632C0B96F169}" destId="{92851848-5FFB-4B60-8416-F0748F7B2701}" srcOrd="0" destOrd="0" presId="urn:microsoft.com/office/officeart/2005/8/layout/orgChart1"/>
    <dgm:cxn modelId="{5EE31DC5-5244-4E9F-A47C-0BF81A333C7A}" type="presOf" srcId="{113235AC-B63F-442D-81DC-D05A98198A75}" destId="{DF331506-93E7-4512-8693-DBC5C1F69357}" srcOrd="1" destOrd="0" presId="urn:microsoft.com/office/officeart/2005/8/layout/orgChart1"/>
    <dgm:cxn modelId="{41CB6F8D-858F-427F-AE8C-6419165AB8CA}" srcId="{6F6CD8D2-6A6A-413C-9A8E-39480B18366E}" destId="{1A44287E-7BC9-4B78-AADE-2D9A69FEFF22}" srcOrd="4" destOrd="0" parTransId="{EF419563-7DA2-464A-A2BA-E81D76C91FEB}" sibTransId="{0B83F9B1-B5D8-4C3B-85CD-BCA7F5481C27}"/>
    <dgm:cxn modelId="{19D6360B-33D6-422D-9073-BFA723905546}" srcId="{6F6CD8D2-6A6A-413C-9A8E-39480B18366E}" destId="{7A2533F9-6C5B-4109-93CB-DF74400A4609}" srcOrd="7" destOrd="0" parTransId="{5997434A-1285-4C4D-8236-C2EB87CAC5C4}" sibTransId="{E8CE1E12-D0FA-4593-B81B-8F7D0EEB6FF2}"/>
    <dgm:cxn modelId="{4D0E3E80-50B3-4D51-9515-06097FAFC97E}" srcId="{6F6CD8D2-6A6A-413C-9A8E-39480B18366E}" destId="{113235AC-B63F-442D-81DC-D05A98198A75}" srcOrd="3" destOrd="0" parTransId="{89C7C1A0-B555-4403-82E6-A7C7873E18CF}" sibTransId="{40C9A720-06D3-4A97-AC13-E015498EE7FF}"/>
    <dgm:cxn modelId="{1BF6BAA5-0C92-42D1-B1CE-16B548E208E8}" type="presOf" srcId="{F1BD5836-B600-41CD-B287-15F974670B08}" destId="{1C811F43-FF95-4E43-B83C-93A7949CA8C1}" srcOrd="0" destOrd="0" presId="urn:microsoft.com/office/officeart/2005/8/layout/orgChart1"/>
    <dgm:cxn modelId="{6ED5B1CE-C6E3-4300-8AA8-9F1B50B4B346}" type="presOf" srcId="{113235AC-B63F-442D-81DC-D05A98198A75}" destId="{BDAD582F-8139-4A35-A7AE-FACE00A661C3}" srcOrd="0" destOrd="0" presId="urn:microsoft.com/office/officeart/2005/8/layout/orgChart1"/>
    <dgm:cxn modelId="{A5E99AF9-47E8-48A0-B84E-BD443CE02845}" type="presOf" srcId="{E898E7DA-0BF6-4514-A6FA-C789048EA581}" destId="{C204BA47-872A-41E7-86E3-FA89B08092EE}" srcOrd="0" destOrd="0" presId="urn:microsoft.com/office/officeart/2005/8/layout/orgChart1"/>
    <dgm:cxn modelId="{4047FCB4-EB0D-4768-A492-4654E296421B}" type="presOf" srcId="{6F6CD8D2-6A6A-413C-9A8E-39480B18366E}" destId="{4673B6BC-8F09-45DB-AF5D-3AC9D8F85C09}" srcOrd="0" destOrd="0" presId="urn:microsoft.com/office/officeart/2005/8/layout/orgChart1"/>
    <dgm:cxn modelId="{B1EE7D16-09A4-496E-8AC5-6AD517C79E90}" type="presOf" srcId="{40258A1B-C7B9-46EF-B907-1505C9CE2960}" destId="{91B14A4F-26B8-4DF4-9A46-8B69E0B869C2}" srcOrd="1" destOrd="0" presId="urn:microsoft.com/office/officeart/2005/8/layout/orgChart1"/>
    <dgm:cxn modelId="{302190A5-D21E-44B4-A460-E2BC6D9F1B58}" type="presOf" srcId="{89C7C1A0-B555-4403-82E6-A7C7873E18CF}" destId="{338F6C0E-A358-411D-84F6-2F0A71849194}" srcOrd="0" destOrd="0" presId="urn:microsoft.com/office/officeart/2005/8/layout/orgChart1"/>
    <dgm:cxn modelId="{0B81C24F-0D1A-48B2-A84F-8989831995D0}" type="presOf" srcId="{E729335D-638D-46CF-BF71-328ACA351F69}" destId="{85D8D034-F4E3-41C0-B2D4-E6BDDE86A1BE}" srcOrd="0" destOrd="0" presId="urn:microsoft.com/office/officeart/2005/8/layout/orgChart1"/>
    <dgm:cxn modelId="{A404F16C-DE4D-43BD-9DC2-7CE3458CC369}" srcId="{F1BD5836-B600-41CD-B287-15F974670B08}" destId="{6F6CD8D2-6A6A-413C-9A8E-39480B18366E}" srcOrd="0" destOrd="0" parTransId="{3EA8AA61-EC23-4590-BE3D-5ABB9A6E228E}" sibTransId="{7C107C00-55C7-4425-B578-02E15731A544}"/>
    <dgm:cxn modelId="{DCE17646-F750-4EF4-8E31-20E01E1B741F}" srcId="{6F6CD8D2-6A6A-413C-9A8E-39480B18366E}" destId="{22CF20AC-DD97-4FF3-AE4A-9A9C880FF8A0}" srcOrd="0" destOrd="0" parTransId="{7D951F85-8FF5-4104-8D08-604BF8532CC0}" sibTransId="{D481D69B-5B80-45AE-B45B-E154393C2CF6}"/>
    <dgm:cxn modelId="{5C5B38DB-C4FE-48EA-8A4C-0F42E921154C}" type="presOf" srcId="{40258A1B-C7B9-46EF-B907-1505C9CE2960}" destId="{97F1C5BB-E921-48FB-8288-283181335D6A}" srcOrd="0" destOrd="0" presId="urn:microsoft.com/office/officeart/2005/8/layout/orgChart1"/>
    <dgm:cxn modelId="{0D309655-A62C-47EB-AC44-A0D9F477B0C2}" type="presOf" srcId="{7D951F85-8FF5-4104-8D08-604BF8532CC0}" destId="{B905D402-7A3F-4258-A991-6E5876F9E4F4}" srcOrd="0" destOrd="0" presId="urn:microsoft.com/office/officeart/2005/8/layout/orgChart1"/>
    <dgm:cxn modelId="{22AA9414-E04A-4A2C-98DC-7CB7889EC06C}" type="presOf" srcId="{D9A34718-E2E2-421C-B398-B194B73D2379}" destId="{DAF4676E-51E1-4A74-94DE-F3806A368293}" srcOrd="0" destOrd="0" presId="urn:microsoft.com/office/officeart/2005/8/layout/orgChart1"/>
    <dgm:cxn modelId="{3EE99739-CAFA-4B31-BA91-5A5C50B685AF}" type="presOf" srcId="{7B5E5C88-1404-47FA-A7EC-55D6D8E61857}" destId="{0145D2B3-1090-4DE6-9CD4-B69AA4284BFA}" srcOrd="0" destOrd="0" presId="urn:microsoft.com/office/officeart/2005/8/layout/orgChart1"/>
    <dgm:cxn modelId="{EC3E2209-111B-43DC-B6DC-F97E46085674}" type="presOf" srcId="{1A44287E-7BC9-4B78-AADE-2D9A69FEFF22}" destId="{75BDC1D2-9B2E-4BBC-BB67-CEC9FFB41620}" srcOrd="1" destOrd="0" presId="urn:microsoft.com/office/officeart/2005/8/layout/orgChart1"/>
    <dgm:cxn modelId="{6873EB1A-B08B-4EAD-B181-8467FE6A3241}" type="presOf" srcId="{3B7FE317-3944-4CB7-ABF5-4867F2FD38E6}" destId="{BC091503-D495-4E18-9C22-CC8DF9E49497}" srcOrd="0" destOrd="0" presId="urn:microsoft.com/office/officeart/2005/8/layout/orgChart1"/>
    <dgm:cxn modelId="{5F929AF2-52F6-4145-863C-4479F83D9FC5}" type="presOf" srcId="{E898E7DA-0BF6-4514-A6FA-C789048EA581}" destId="{112D22FA-9441-412A-A624-061FEFF8645F}" srcOrd="1" destOrd="0" presId="urn:microsoft.com/office/officeart/2005/8/layout/orgChart1"/>
    <dgm:cxn modelId="{965B429D-C1EA-4066-B34F-DE16BBA9033B}" srcId="{6F6CD8D2-6A6A-413C-9A8E-39480B18366E}" destId="{40258A1B-C7B9-46EF-B907-1505C9CE2960}" srcOrd="2" destOrd="0" parTransId="{7B5E5C88-1404-47FA-A7EC-55D6D8E61857}" sibTransId="{F2CD92CD-37F5-424B-B11C-7B65A05C125E}"/>
    <dgm:cxn modelId="{0A4A6854-1237-435A-A46C-6D91BC28756F}" type="presOf" srcId="{22CF20AC-DD97-4FF3-AE4A-9A9C880FF8A0}" destId="{CFC2A3FC-14E8-43C0-A12B-AA855A4149AD}" srcOrd="1" destOrd="0" presId="urn:microsoft.com/office/officeart/2005/8/layout/orgChart1"/>
    <dgm:cxn modelId="{2BC48AD5-0DCD-4149-A9C6-225BBA87EBE1}" type="presOf" srcId="{7A2533F9-6C5B-4109-93CB-DF74400A4609}" destId="{51BE8736-3695-4ACF-AFB2-6F490EE31837}" srcOrd="0" destOrd="0" presId="urn:microsoft.com/office/officeart/2005/8/layout/orgChart1"/>
    <dgm:cxn modelId="{D5683B1F-D17F-465A-A293-5EA4FC5F3C9F}" type="presOf" srcId="{962B4BB7-609E-462C-B7CE-A65E9D16B017}" destId="{E194BF74-ABF2-4BDF-94F5-731BDCFA11EF}" srcOrd="0" destOrd="0" presId="urn:microsoft.com/office/officeart/2005/8/layout/orgChart1"/>
    <dgm:cxn modelId="{B6E641E1-20AE-43CE-B915-67A118FE0C82}" srcId="{6F6CD8D2-6A6A-413C-9A8E-39480B18366E}" destId="{962B4BB7-609E-462C-B7CE-A65E9D16B017}" srcOrd="5" destOrd="0" parTransId="{E729335D-638D-46CF-BF71-328ACA351F69}" sibTransId="{22769A03-42B7-4176-B208-9B6F2CDA1A7B}"/>
    <dgm:cxn modelId="{0064AEEB-16E6-432D-9295-16C34B8BA132}" type="presOf" srcId="{1A44287E-7BC9-4B78-AADE-2D9A69FEFF22}" destId="{7B590459-1580-428A-B3C6-ABF6B9AC0F70}" srcOrd="0" destOrd="0" presId="urn:microsoft.com/office/officeart/2005/8/layout/orgChart1"/>
    <dgm:cxn modelId="{8CE84E90-56E1-4064-B87F-357B4987286A}" type="presOf" srcId="{962B4BB7-609E-462C-B7CE-A65E9D16B017}" destId="{70739C03-F5E8-421F-9A93-FAB523712D86}" srcOrd="1" destOrd="0" presId="urn:microsoft.com/office/officeart/2005/8/layout/orgChart1"/>
    <dgm:cxn modelId="{58CBC58A-006D-4377-AEBD-23AD234601B7}" type="presOf" srcId="{EF419563-7DA2-464A-A2BA-E81D76C91FEB}" destId="{A1BD4DFE-D162-4EE5-B6CF-CCF31D08A455}" srcOrd="0" destOrd="0" presId="urn:microsoft.com/office/officeart/2005/8/layout/orgChart1"/>
    <dgm:cxn modelId="{7F2A5730-35B2-4FE3-8C46-E8F22BC9CD14}" srcId="{6F6CD8D2-6A6A-413C-9A8E-39480B18366E}" destId="{E898E7DA-0BF6-4514-A6FA-C789048EA581}" srcOrd="1" destOrd="0" parTransId="{D9A34718-E2E2-421C-B398-B194B73D2379}" sibTransId="{91582BFA-9778-4303-B1A6-09C0472429AD}"/>
    <dgm:cxn modelId="{52AD54E2-6901-4DF7-BDE7-71AD2D736EF8}" type="presParOf" srcId="{1C811F43-FF95-4E43-B83C-93A7949CA8C1}" destId="{1296B712-4BBD-4DDC-B1AA-391D0DE41D3B}" srcOrd="0" destOrd="0" presId="urn:microsoft.com/office/officeart/2005/8/layout/orgChart1"/>
    <dgm:cxn modelId="{540A1B5C-4850-4BE6-9B79-C9DC4A8DCD24}" type="presParOf" srcId="{1296B712-4BBD-4DDC-B1AA-391D0DE41D3B}" destId="{B74183EE-55DD-4020-86E5-1F7A331987AC}" srcOrd="0" destOrd="0" presId="urn:microsoft.com/office/officeart/2005/8/layout/orgChart1"/>
    <dgm:cxn modelId="{A46C18E1-ACD9-4D80-8EB7-6871619DBE89}" type="presParOf" srcId="{B74183EE-55DD-4020-86E5-1F7A331987AC}" destId="{4673B6BC-8F09-45DB-AF5D-3AC9D8F85C09}" srcOrd="0" destOrd="0" presId="urn:microsoft.com/office/officeart/2005/8/layout/orgChart1"/>
    <dgm:cxn modelId="{DF6159B1-AA35-49FC-8DCA-92D61B6E443A}" type="presParOf" srcId="{B74183EE-55DD-4020-86E5-1F7A331987AC}" destId="{8D395420-9DA8-40A5-B61C-A532C0ECB90F}" srcOrd="1" destOrd="0" presId="urn:microsoft.com/office/officeart/2005/8/layout/orgChart1"/>
    <dgm:cxn modelId="{E0D66586-2F92-4D85-BE6B-FA391C633DA1}" type="presParOf" srcId="{1296B712-4BBD-4DDC-B1AA-391D0DE41D3B}" destId="{03CF3168-18E9-4B8A-A1B7-6F4C06025576}" srcOrd="1" destOrd="0" presId="urn:microsoft.com/office/officeart/2005/8/layout/orgChart1"/>
    <dgm:cxn modelId="{9AB01965-B9D3-41FB-AA94-6206B9D27312}" type="presParOf" srcId="{03CF3168-18E9-4B8A-A1B7-6F4C06025576}" destId="{A1BD4DFE-D162-4EE5-B6CF-CCF31D08A455}" srcOrd="0" destOrd="0" presId="urn:microsoft.com/office/officeart/2005/8/layout/orgChart1"/>
    <dgm:cxn modelId="{07FA1622-F682-4374-8EF9-FBE47F5BCED1}" type="presParOf" srcId="{03CF3168-18E9-4B8A-A1B7-6F4C06025576}" destId="{5AA87FEB-4EDD-4164-8778-86BF21309CF3}" srcOrd="1" destOrd="0" presId="urn:microsoft.com/office/officeart/2005/8/layout/orgChart1"/>
    <dgm:cxn modelId="{5764CE72-EB25-4C8C-A88E-8B98A7848B55}" type="presParOf" srcId="{5AA87FEB-4EDD-4164-8778-86BF21309CF3}" destId="{31840400-6ACF-4E50-BEBC-0F4DCEE023F6}" srcOrd="0" destOrd="0" presId="urn:microsoft.com/office/officeart/2005/8/layout/orgChart1"/>
    <dgm:cxn modelId="{1B7DBBE5-C7D1-4CFD-9807-03A946D61988}" type="presParOf" srcId="{31840400-6ACF-4E50-BEBC-0F4DCEE023F6}" destId="{7B590459-1580-428A-B3C6-ABF6B9AC0F70}" srcOrd="0" destOrd="0" presId="urn:microsoft.com/office/officeart/2005/8/layout/orgChart1"/>
    <dgm:cxn modelId="{8C3B9547-105B-4BD7-B3CF-E49FBFE8BA16}" type="presParOf" srcId="{31840400-6ACF-4E50-BEBC-0F4DCEE023F6}" destId="{75BDC1D2-9B2E-4BBC-BB67-CEC9FFB41620}" srcOrd="1" destOrd="0" presId="urn:microsoft.com/office/officeart/2005/8/layout/orgChart1"/>
    <dgm:cxn modelId="{EE67F8B4-EF63-4A90-8C97-9C54C460690A}" type="presParOf" srcId="{5AA87FEB-4EDD-4164-8778-86BF21309CF3}" destId="{2D7875E7-9F73-4F69-89D2-1EBA0651FAFF}" srcOrd="1" destOrd="0" presId="urn:microsoft.com/office/officeart/2005/8/layout/orgChart1"/>
    <dgm:cxn modelId="{B6CCBDF8-31C4-41C4-A53C-0F245591860D}" type="presParOf" srcId="{5AA87FEB-4EDD-4164-8778-86BF21309CF3}" destId="{467F5D4D-A4ED-4731-B6E9-AA8E00AE15D9}" srcOrd="2" destOrd="0" presId="urn:microsoft.com/office/officeart/2005/8/layout/orgChart1"/>
    <dgm:cxn modelId="{D47419CA-EB18-4B13-ADD7-3E50434EBB3F}" type="presParOf" srcId="{03CF3168-18E9-4B8A-A1B7-6F4C06025576}" destId="{85D8D034-F4E3-41C0-B2D4-E6BDDE86A1BE}" srcOrd="2" destOrd="0" presId="urn:microsoft.com/office/officeart/2005/8/layout/orgChart1"/>
    <dgm:cxn modelId="{39390475-2902-48B5-B331-039C4E1BD31A}" type="presParOf" srcId="{03CF3168-18E9-4B8A-A1B7-6F4C06025576}" destId="{CFA22FCB-EB96-4E66-9CFE-D0C9386EEF07}" srcOrd="3" destOrd="0" presId="urn:microsoft.com/office/officeart/2005/8/layout/orgChart1"/>
    <dgm:cxn modelId="{A9FAA103-594D-4D1E-8F9D-7CDF0DBECEB2}" type="presParOf" srcId="{CFA22FCB-EB96-4E66-9CFE-D0C9386EEF07}" destId="{A524C7C4-09E9-41C8-BB4D-CF91FD696D56}" srcOrd="0" destOrd="0" presId="urn:microsoft.com/office/officeart/2005/8/layout/orgChart1"/>
    <dgm:cxn modelId="{7274E895-FBA6-420B-9F98-84F76C147B6B}" type="presParOf" srcId="{A524C7C4-09E9-41C8-BB4D-CF91FD696D56}" destId="{E194BF74-ABF2-4BDF-94F5-731BDCFA11EF}" srcOrd="0" destOrd="0" presId="urn:microsoft.com/office/officeart/2005/8/layout/orgChart1"/>
    <dgm:cxn modelId="{507143E9-CC0A-4927-AE9E-62EC2FFEEB84}" type="presParOf" srcId="{A524C7C4-09E9-41C8-BB4D-CF91FD696D56}" destId="{70739C03-F5E8-421F-9A93-FAB523712D86}" srcOrd="1" destOrd="0" presId="urn:microsoft.com/office/officeart/2005/8/layout/orgChart1"/>
    <dgm:cxn modelId="{3276074A-7893-4B3A-BCAA-B3B146351627}" type="presParOf" srcId="{CFA22FCB-EB96-4E66-9CFE-D0C9386EEF07}" destId="{8AD9C1C0-629E-45D8-B5DC-4E12A8C38DB0}" srcOrd="1" destOrd="0" presId="urn:microsoft.com/office/officeart/2005/8/layout/orgChart1"/>
    <dgm:cxn modelId="{F5ED2D06-DFD8-4E7B-A29A-E2F928C7625D}" type="presParOf" srcId="{CFA22FCB-EB96-4E66-9CFE-D0C9386EEF07}" destId="{EC509ED8-A8FA-4DCD-8EA0-5322A748D6D5}" srcOrd="2" destOrd="0" presId="urn:microsoft.com/office/officeart/2005/8/layout/orgChart1"/>
    <dgm:cxn modelId="{16DAA282-03FE-429B-8521-9D5DC5733867}" type="presParOf" srcId="{03CF3168-18E9-4B8A-A1B7-6F4C06025576}" destId="{92851848-5FFB-4B60-8416-F0748F7B2701}" srcOrd="4" destOrd="0" presId="urn:microsoft.com/office/officeart/2005/8/layout/orgChart1"/>
    <dgm:cxn modelId="{C0EDA219-2BD1-48D4-B02B-2CAB928DC2BA}" type="presParOf" srcId="{03CF3168-18E9-4B8A-A1B7-6F4C06025576}" destId="{4592BD02-4310-4A76-854D-8EDA30E23E1F}" srcOrd="5" destOrd="0" presId="urn:microsoft.com/office/officeart/2005/8/layout/orgChart1"/>
    <dgm:cxn modelId="{2A3D52C4-1D48-4D65-B2B9-07F860389662}" type="presParOf" srcId="{4592BD02-4310-4A76-854D-8EDA30E23E1F}" destId="{7CDE0A25-8170-413B-B790-29BA0B53B94D}" srcOrd="0" destOrd="0" presId="urn:microsoft.com/office/officeart/2005/8/layout/orgChart1"/>
    <dgm:cxn modelId="{BE7B79EC-58CC-4E65-BC20-288277CA2D28}" type="presParOf" srcId="{7CDE0A25-8170-413B-B790-29BA0B53B94D}" destId="{BC091503-D495-4E18-9C22-CC8DF9E49497}" srcOrd="0" destOrd="0" presId="urn:microsoft.com/office/officeart/2005/8/layout/orgChart1"/>
    <dgm:cxn modelId="{29D9FE1A-7767-4F42-9CCD-0A22769BAA9D}" type="presParOf" srcId="{7CDE0A25-8170-413B-B790-29BA0B53B94D}" destId="{5EE68959-73B8-4B97-A886-6BB814366A49}" srcOrd="1" destOrd="0" presId="urn:microsoft.com/office/officeart/2005/8/layout/orgChart1"/>
    <dgm:cxn modelId="{8A97C29A-41DF-4AB8-8620-A747BF5C2753}" type="presParOf" srcId="{4592BD02-4310-4A76-854D-8EDA30E23E1F}" destId="{676657F4-592B-485C-BEBB-C26B34E0D9A0}" srcOrd="1" destOrd="0" presId="urn:microsoft.com/office/officeart/2005/8/layout/orgChart1"/>
    <dgm:cxn modelId="{6645F8CD-F524-4984-B83D-7AF1BEC84C96}" type="presParOf" srcId="{4592BD02-4310-4A76-854D-8EDA30E23E1F}" destId="{F8571B7A-CE3C-4223-861C-FB6D88D7F752}" srcOrd="2" destOrd="0" presId="urn:microsoft.com/office/officeart/2005/8/layout/orgChart1"/>
    <dgm:cxn modelId="{1983EDC0-8824-460E-8AFE-58ADF17E06DE}" type="presParOf" srcId="{03CF3168-18E9-4B8A-A1B7-6F4C06025576}" destId="{9EF5322B-2C8C-44B3-999B-BD718CF21E4F}" srcOrd="6" destOrd="0" presId="urn:microsoft.com/office/officeart/2005/8/layout/orgChart1"/>
    <dgm:cxn modelId="{034E94BA-8198-4474-B0F4-CBC4238F1DAE}" type="presParOf" srcId="{03CF3168-18E9-4B8A-A1B7-6F4C06025576}" destId="{2C415ECB-03A1-4F18-AAEE-9C0EEB12C0E0}" srcOrd="7" destOrd="0" presId="urn:microsoft.com/office/officeart/2005/8/layout/orgChart1"/>
    <dgm:cxn modelId="{9D43A5D9-BB43-436E-B26B-5B1D8BFF6D8A}" type="presParOf" srcId="{2C415ECB-03A1-4F18-AAEE-9C0EEB12C0E0}" destId="{8E565E57-1F59-4666-9587-A5DB941D3959}" srcOrd="0" destOrd="0" presId="urn:microsoft.com/office/officeart/2005/8/layout/orgChart1"/>
    <dgm:cxn modelId="{EA842578-A457-46FE-AD1C-5E632D901B80}" type="presParOf" srcId="{8E565E57-1F59-4666-9587-A5DB941D3959}" destId="{51BE8736-3695-4ACF-AFB2-6F490EE31837}" srcOrd="0" destOrd="0" presId="urn:microsoft.com/office/officeart/2005/8/layout/orgChart1"/>
    <dgm:cxn modelId="{3FC29AA7-4CB3-46E7-9393-1CCBD3F3EB90}" type="presParOf" srcId="{8E565E57-1F59-4666-9587-A5DB941D3959}" destId="{ACAD800F-AD63-4621-B1E7-9B08CB5FBC44}" srcOrd="1" destOrd="0" presId="urn:microsoft.com/office/officeart/2005/8/layout/orgChart1"/>
    <dgm:cxn modelId="{7673BB7A-9B02-430B-8858-51126BDF161A}" type="presParOf" srcId="{2C415ECB-03A1-4F18-AAEE-9C0EEB12C0E0}" destId="{FEEE7048-D7D2-4175-9BF6-D3C7DF345AE3}" srcOrd="1" destOrd="0" presId="urn:microsoft.com/office/officeart/2005/8/layout/orgChart1"/>
    <dgm:cxn modelId="{9404E88F-FEAB-4184-9EB7-988E23AE1B93}" type="presParOf" srcId="{2C415ECB-03A1-4F18-AAEE-9C0EEB12C0E0}" destId="{7E31995D-3BE0-4D71-886F-BCB0DA7DCB40}" srcOrd="2" destOrd="0" presId="urn:microsoft.com/office/officeart/2005/8/layout/orgChart1"/>
    <dgm:cxn modelId="{5DAAAF2D-7771-409E-A17C-5B01960B8EE4}" type="presParOf" srcId="{1296B712-4BBD-4DDC-B1AA-391D0DE41D3B}" destId="{823F9D6E-3DF0-4877-8814-3ABC6BE47D53}" srcOrd="2" destOrd="0" presId="urn:microsoft.com/office/officeart/2005/8/layout/orgChart1"/>
    <dgm:cxn modelId="{B7E34E77-9DC1-40EF-A217-AAE1F7B78038}" type="presParOf" srcId="{823F9D6E-3DF0-4877-8814-3ABC6BE47D53}" destId="{B905D402-7A3F-4258-A991-6E5876F9E4F4}" srcOrd="0" destOrd="0" presId="urn:microsoft.com/office/officeart/2005/8/layout/orgChart1"/>
    <dgm:cxn modelId="{F39C9F59-7A8D-4F55-B295-53E42D71B2F2}" type="presParOf" srcId="{823F9D6E-3DF0-4877-8814-3ABC6BE47D53}" destId="{5E7A7DC0-4D8E-468A-84AE-62B0AC32C300}" srcOrd="1" destOrd="0" presId="urn:microsoft.com/office/officeart/2005/8/layout/orgChart1"/>
    <dgm:cxn modelId="{A9C3E123-44D6-4F42-8853-40C294CE1B75}" type="presParOf" srcId="{5E7A7DC0-4D8E-468A-84AE-62B0AC32C300}" destId="{05701F83-27C1-4692-92E9-68186D765408}" srcOrd="0" destOrd="0" presId="urn:microsoft.com/office/officeart/2005/8/layout/orgChart1"/>
    <dgm:cxn modelId="{D03B5302-7C2C-4AB1-B359-43D8E247A789}" type="presParOf" srcId="{05701F83-27C1-4692-92E9-68186D765408}" destId="{40EBD2CD-E566-41CF-8D0C-CE10D422DB5A}" srcOrd="0" destOrd="0" presId="urn:microsoft.com/office/officeart/2005/8/layout/orgChart1"/>
    <dgm:cxn modelId="{E105036B-DC32-4D59-B85A-6C2AC6C48434}" type="presParOf" srcId="{05701F83-27C1-4692-92E9-68186D765408}" destId="{CFC2A3FC-14E8-43C0-A12B-AA855A4149AD}" srcOrd="1" destOrd="0" presId="urn:microsoft.com/office/officeart/2005/8/layout/orgChart1"/>
    <dgm:cxn modelId="{EAB7ADEE-F748-4837-BE9E-563E0CA09412}" type="presParOf" srcId="{5E7A7DC0-4D8E-468A-84AE-62B0AC32C300}" destId="{DD73EA4A-200D-47FF-9C88-65A5E7A1C1B3}" srcOrd="1" destOrd="0" presId="urn:microsoft.com/office/officeart/2005/8/layout/orgChart1"/>
    <dgm:cxn modelId="{3E1E0E6F-B687-4C66-81A1-32BB69CA5FA6}" type="presParOf" srcId="{5E7A7DC0-4D8E-468A-84AE-62B0AC32C300}" destId="{A1D59875-000A-4F83-8424-1ABA50011125}" srcOrd="2" destOrd="0" presId="urn:microsoft.com/office/officeart/2005/8/layout/orgChart1"/>
    <dgm:cxn modelId="{3C64983A-577A-4FC8-8D1A-B19C794BDB37}" type="presParOf" srcId="{823F9D6E-3DF0-4877-8814-3ABC6BE47D53}" destId="{DAF4676E-51E1-4A74-94DE-F3806A368293}" srcOrd="2" destOrd="0" presId="urn:microsoft.com/office/officeart/2005/8/layout/orgChart1"/>
    <dgm:cxn modelId="{9A32EF24-5C5F-4D23-8B08-47D83674C4B8}" type="presParOf" srcId="{823F9D6E-3DF0-4877-8814-3ABC6BE47D53}" destId="{33849321-E546-4220-AC53-8DCAC089FBD3}" srcOrd="3" destOrd="0" presId="urn:microsoft.com/office/officeart/2005/8/layout/orgChart1"/>
    <dgm:cxn modelId="{97EBDE69-DD57-46EC-A21D-1A447D7EDC63}" type="presParOf" srcId="{33849321-E546-4220-AC53-8DCAC089FBD3}" destId="{2DB9CF8E-7E61-48CD-B176-5E926E665FA9}" srcOrd="0" destOrd="0" presId="urn:microsoft.com/office/officeart/2005/8/layout/orgChart1"/>
    <dgm:cxn modelId="{B7DB6EC3-2FD8-49ED-8E27-6F1406287B00}" type="presParOf" srcId="{2DB9CF8E-7E61-48CD-B176-5E926E665FA9}" destId="{C204BA47-872A-41E7-86E3-FA89B08092EE}" srcOrd="0" destOrd="0" presId="urn:microsoft.com/office/officeart/2005/8/layout/orgChart1"/>
    <dgm:cxn modelId="{EA0A1A85-61DE-49A8-B99B-54480577CC58}" type="presParOf" srcId="{2DB9CF8E-7E61-48CD-B176-5E926E665FA9}" destId="{112D22FA-9441-412A-A624-061FEFF8645F}" srcOrd="1" destOrd="0" presId="urn:microsoft.com/office/officeart/2005/8/layout/orgChart1"/>
    <dgm:cxn modelId="{BC9B72E6-BF21-4158-A66E-12A1EA954D1F}" type="presParOf" srcId="{33849321-E546-4220-AC53-8DCAC089FBD3}" destId="{4135B371-1B44-415C-862B-5D2CC094B41C}" srcOrd="1" destOrd="0" presId="urn:microsoft.com/office/officeart/2005/8/layout/orgChart1"/>
    <dgm:cxn modelId="{6E76E7F2-9516-49C2-B5E1-09A40B6A7689}" type="presParOf" srcId="{33849321-E546-4220-AC53-8DCAC089FBD3}" destId="{56E2D495-FEB5-4986-997C-507A06EA1ABF}" srcOrd="2" destOrd="0" presId="urn:microsoft.com/office/officeart/2005/8/layout/orgChart1"/>
    <dgm:cxn modelId="{05EB89BC-03E1-4297-846E-D6016993F1CB}" type="presParOf" srcId="{823F9D6E-3DF0-4877-8814-3ABC6BE47D53}" destId="{0145D2B3-1090-4DE6-9CD4-B69AA4284BFA}" srcOrd="4" destOrd="0" presId="urn:microsoft.com/office/officeart/2005/8/layout/orgChart1"/>
    <dgm:cxn modelId="{4B366B0E-5D83-492F-B178-10F087DA5E09}" type="presParOf" srcId="{823F9D6E-3DF0-4877-8814-3ABC6BE47D53}" destId="{574C366A-A185-4435-A652-61443939CF54}" srcOrd="5" destOrd="0" presId="urn:microsoft.com/office/officeart/2005/8/layout/orgChart1"/>
    <dgm:cxn modelId="{9CA0C3E5-F44C-4BED-97AC-F44EA3CD1875}" type="presParOf" srcId="{574C366A-A185-4435-A652-61443939CF54}" destId="{A96B2852-BB04-442A-84F6-435CCEAC3670}" srcOrd="0" destOrd="0" presId="urn:microsoft.com/office/officeart/2005/8/layout/orgChart1"/>
    <dgm:cxn modelId="{BC9300FF-630E-416E-A266-964089CEDAC0}" type="presParOf" srcId="{A96B2852-BB04-442A-84F6-435CCEAC3670}" destId="{97F1C5BB-E921-48FB-8288-283181335D6A}" srcOrd="0" destOrd="0" presId="urn:microsoft.com/office/officeart/2005/8/layout/orgChart1"/>
    <dgm:cxn modelId="{EF5FCF48-F73E-4B40-96F2-CE5E24858164}" type="presParOf" srcId="{A96B2852-BB04-442A-84F6-435CCEAC3670}" destId="{91B14A4F-26B8-4DF4-9A46-8B69E0B869C2}" srcOrd="1" destOrd="0" presId="urn:microsoft.com/office/officeart/2005/8/layout/orgChart1"/>
    <dgm:cxn modelId="{7603BD31-771C-47CB-9201-5C703007B020}" type="presParOf" srcId="{574C366A-A185-4435-A652-61443939CF54}" destId="{3497259A-6F74-4ADA-963F-E814CA2349A5}" srcOrd="1" destOrd="0" presId="urn:microsoft.com/office/officeart/2005/8/layout/orgChart1"/>
    <dgm:cxn modelId="{ECFFC5A4-5AE3-4AA8-81F1-4F2745F52F87}" type="presParOf" srcId="{574C366A-A185-4435-A652-61443939CF54}" destId="{FC0DE444-477B-468F-BFE8-C0DA90CDA3D9}" srcOrd="2" destOrd="0" presId="urn:microsoft.com/office/officeart/2005/8/layout/orgChart1"/>
    <dgm:cxn modelId="{B08A1553-FD8C-4F8E-A000-FB60F78E6C73}" type="presParOf" srcId="{823F9D6E-3DF0-4877-8814-3ABC6BE47D53}" destId="{338F6C0E-A358-411D-84F6-2F0A71849194}" srcOrd="6" destOrd="0" presId="urn:microsoft.com/office/officeart/2005/8/layout/orgChart1"/>
    <dgm:cxn modelId="{02663C62-5479-430F-9D32-2231037E6C28}" type="presParOf" srcId="{823F9D6E-3DF0-4877-8814-3ABC6BE47D53}" destId="{8AA4619D-E7BB-43C2-B544-7BB9A141AB86}" srcOrd="7" destOrd="0" presId="urn:microsoft.com/office/officeart/2005/8/layout/orgChart1"/>
    <dgm:cxn modelId="{1FF3E463-F122-4833-B721-C28D68EA64D6}" type="presParOf" srcId="{8AA4619D-E7BB-43C2-B544-7BB9A141AB86}" destId="{FC0D3F14-2B6A-419B-8327-AF435E029A11}" srcOrd="0" destOrd="0" presId="urn:microsoft.com/office/officeart/2005/8/layout/orgChart1"/>
    <dgm:cxn modelId="{27377356-6726-4E17-98C8-234C83945A65}" type="presParOf" srcId="{FC0D3F14-2B6A-419B-8327-AF435E029A11}" destId="{BDAD582F-8139-4A35-A7AE-FACE00A661C3}" srcOrd="0" destOrd="0" presId="urn:microsoft.com/office/officeart/2005/8/layout/orgChart1"/>
    <dgm:cxn modelId="{0CD4482C-18EA-4EA3-B6FE-201B12A35CFF}" type="presParOf" srcId="{FC0D3F14-2B6A-419B-8327-AF435E029A11}" destId="{DF331506-93E7-4512-8693-DBC5C1F69357}" srcOrd="1" destOrd="0" presId="urn:microsoft.com/office/officeart/2005/8/layout/orgChart1"/>
    <dgm:cxn modelId="{5604025E-2685-4E8D-9B41-91EE9ED03828}" type="presParOf" srcId="{8AA4619D-E7BB-43C2-B544-7BB9A141AB86}" destId="{A93010BD-1B9A-4514-A14A-E1AE0795A860}" srcOrd="1" destOrd="0" presId="urn:microsoft.com/office/officeart/2005/8/layout/orgChart1"/>
    <dgm:cxn modelId="{B9C4A019-9DA8-4421-B4F4-587A71F1D203}" type="presParOf" srcId="{8AA4619D-E7BB-43C2-B544-7BB9A141AB86}" destId="{2EE07A14-2093-42FC-9F4E-0B86C43335F2}"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F6C0E-A358-411D-84F6-2F0A71849194}">
      <dsp:nvSpPr>
        <dsp:cNvPr id="0" name=""/>
        <dsp:cNvSpPr/>
      </dsp:nvSpPr>
      <dsp:spPr>
        <a:xfrm>
          <a:off x="4620805" y="1441199"/>
          <a:ext cx="2481912" cy="1040268"/>
        </a:xfrm>
        <a:custGeom>
          <a:avLst/>
          <a:gdLst/>
          <a:ahLst/>
          <a:cxnLst/>
          <a:rect l="0" t="0" r="0" b="0"/>
          <a:pathLst>
            <a:path>
              <a:moveTo>
                <a:pt x="0" y="0"/>
              </a:moveTo>
              <a:lnTo>
                <a:pt x="0" y="1040268"/>
              </a:lnTo>
              <a:lnTo>
                <a:pt x="2481912" y="1040268"/>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0145D2B3-1090-4DE6-9CD4-B69AA4284BFA}">
      <dsp:nvSpPr>
        <dsp:cNvPr id="0" name=""/>
        <dsp:cNvSpPr/>
      </dsp:nvSpPr>
      <dsp:spPr>
        <a:xfrm>
          <a:off x="1730004" y="1441199"/>
          <a:ext cx="2890801" cy="1037698"/>
        </a:xfrm>
        <a:custGeom>
          <a:avLst/>
          <a:gdLst/>
          <a:ahLst/>
          <a:cxnLst/>
          <a:rect l="0" t="0" r="0" b="0"/>
          <a:pathLst>
            <a:path>
              <a:moveTo>
                <a:pt x="2890801" y="0"/>
              </a:moveTo>
              <a:lnTo>
                <a:pt x="2890801" y="1037698"/>
              </a:lnTo>
              <a:lnTo>
                <a:pt x="0" y="1037698"/>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DAF4676E-51E1-4A74-94DE-F3806A368293}">
      <dsp:nvSpPr>
        <dsp:cNvPr id="0" name=""/>
        <dsp:cNvSpPr/>
      </dsp:nvSpPr>
      <dsp:spPr>
        <a:xfrm>
          <a:off x="4620805" y="1441199"/>
          <a:ext cx="394741" cy="1040268"/>
        </a:xfrm>
        <a:custGeom>
          <a:avLst/>
          <a:gdLst/>
          <a:ahLst/>
          <a:cxnLst/>
          <a:rect l="0" t="0" r="0" b="0"/>
          <a:pathLst>
            <a:path>
              <a:moveTo>
                <a:pt x="0" y="0"/>
              </a:moveTo>
              <a:lnTo>
                <a:pt x="0" y="1040268"/>
              </a:lnTo>
              <a:lnTo>
                <a:pt x="394741" y="1040268"/>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B905D402-7A3F-4258-A991-6E5876F9E4F4}">
      <dsp:nvSpPr>
        <dsp:cNvPr id="0" name=""/>
        <dsp:cNvSpPr/>
      </dsp:nvSpPr>
      <dsp:spPr>
        <a:xfrm>
          <a:off x="4076151" y="1441199"/>
          <a:ext cx="544654" cy="1037698"/>
        </a:xfrm>
        <a:custGeom>
          <a:avLst/>
          <a:gdLst/>
          <a:ahLst/>
          <a:cxnLst/>
          <a:rect l="0" t="0" r="0" b="0"/>
          <a:pathLst>
            <a:path>
              <a:moveTo>
                <a:pt x="544654" y="0"/>
              </a:moveTo>
              <a:lnTo>
                <a:pt x="544654" y="1037698"/>
              </a:lnTo>
              <a:lnTo>
                <a:pt x="0" y="1037698"/>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9EF5322B-2C8C-44B3-999B-BD718CF21E4F}">
      <dsp:nvSpPr>
        <dsp:cNvPr id="0" name=""/>
        <dsp:cNvSpPr/>
      </dsp:nvSpPr>
      <dsp:spPr>
        <a:xfrm>
          <a:off x="4620805" y="1441199"/>
          <a:ext cx="3451842" cy="2080536"/>
        </a:xfrm>
        <a:custGeom>
          <a:avLst/>
          <a:gdLst/>
          <a:ahLst/>
          <a:cxnLst/>
          <a:rect l="0" t="0" r="0" b="0"/>
          <a:pathLst>
            <a:path>
              <a:moveTo>
                <a:pt x="0" y="0"/>
              </a:moveTo>
              <a:lnTo>
                <a:pt x="0" y="1876851"/>
              </a:lnTo>
              <a:lnTo>
                <a:pt x="3451842" y="1876851"/>
              </a:lnTo>
              <a:lnTo>
                <a:pt x="3451842" y="2080536"/>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92851848-5FFB-4B60-8416-F0748F7B2701}">
      <dsp:nvSpPr>
        <dsp:cNvPr id="0" name=""/>
        <dsp:cNvSpPr/>
      </dsp:nvSpPr>
      <dsp:spPr>
        <a:xfrm>
          <a:off x="4620805" y="1441199"/>
          <a:ext cx="1184167" cy="2078121"/>
        </a:xfrm>
        <a:custGeom>
          <a:avLst/>
          <a:gdLst/>
          <a:ahLst/>
          <a:cxnLst/>
          <a:rect l="0" t="0" r="0" b="0"/>
          <a:pathLst>
            <a:path>
              <a:moveTo>
                <a:pt x="0" y="0"/>
              </a:moveTo>
              <a:lnTo>
                <a:pt x="0" y="1874436"/>
              </a:lnTo>
              <a:lnTo>
                <a:pt x="1184167" y="1874436"/>
              </a:lnTo>
              <a:lnTo>
                <a:pt x="1184167" y="2078121"/>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85D8D034-F4E3-41C0-B2D4-E6BDDE86A1BE}">
      <dsp:nvSpPr>
        <dsp:cNvPr id="0" name=""/>
        <dsp:cNvSpPr/>
      </dsp:nvSpPr>
      <dsp:spPr>
        <a:xfrm>
          <a:off x="3340887" y="1441199"/>
          <a:ext cx="1279918" cy="2078121"/>
        </a:xfrm>
        <a:custGeom>
          <a:avLst/>
          <a:gdLst/>
          <a:ahLst/>
          <a:cxnLst/>
          <a:rect l="0" t="0" r="0" b="0"/>
          <a:pathLst>
            <a:path>
              <a:moveTo>
                <a:pt x="1279918" y="0"/>
              </a:moveTo>
              <a:lnTo>
                <a:pt x="1279918" y="1874436"/>
              </a:lnTo>
              <a:lnTo>
                <a:pt x="0" y="1874436"/>
              </a:lnTo>
              <a:lnTo>
                <a:pt x="0" y="2078121"/>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A1BD4DFE-D162-4EE5-B6CF-CCF31D08A455}">
      <dsp:nvSpPr>
        <dsp:cNvPr id="0" name=""/>
        <dsp:cNvSpPr/>
      </dsp:nvSpPr>
      <dsp:spPr>
        <a:xfrm>
          <a:off x="994143" y="1441199"/>
          <a:ext cx="3626662" cy="2078121"/>
        </a:xfrm>
        <a:custGeom>
          <a:avLst/>
          <a:gdLst/>
          <a:ahLst/>
          <a:cxnLst/>
          <a:rect l="0" t="0" r="0" b="0"/>
          <a:pathLst>
            <a:path>
              <a:moveTo>
                <a:pt x="3626662" y="0"/>
              </a:moveTo>
              <a:lnTo>
                <a:pt x="3626662" y="1874436"/>
              </a:lnTo>
              <a:lnTo>
                <a:pt x="0" y="1874436"/>
              </a:lnTo>
              <a:lnTo>
                <a:pt x="0" y="2078121"/>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4673B6BC-8F09-45DB-AF5D-3AC9D8F85C09}">
      <dsp:nvSpPr>
        <dsp:cNvPr id="0" name=""/>
        <dsp:cNvSpPr/>
      </dsp:nvSpPr>
      <dsp:spPr>
        <a:xfrm>
          <a:off x="3650876" y="471270"/>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smtClean="0">
              <a:latin typeface="Arial Black" pitchFamily="34" charset="0"/>
            </a:rPr>
            <a:t>Mrs. Dodge</a:t>
          </a:r>
          <a:endParaRPr lang="en-US" sz="1200" kern="1200" dirty="0">
            <a:latin typeface="Arial Black" pitchFamily="34" charset="0"/>
          </a:endParaRPr>
        </a:p>
      </dsp:txBody>
      <dsp:txXfrm>
        <a:off x="3650876" y="471270"/>
        <a:ext cx="1939858" cy="969929"/>
      </dsp:txXfrm>
    </dsp:sp>
    <dsp:sp modelId="{7B590459-1580-428A-B3C6-ABF6B9AC0F70}">
      <dsp:nvSpPr>
        <dsp:cNvPr id="0" name=""/>
        <dsp:cNvSpPr/>
      </dsp:nvSpPr>
      <dsp:spPr>
        <a:xfrm>
          <a:off x="24214" y="3519321"/>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smtClean="0">
              <a:latin typeface="Arial Black" pitchFamily="34" charset="0"/>
            </a:rPr>
            <a:t>Ms.</a:t>
          </a:r>
          <a:r>
            <a:rPr lang="en-US" sz="1200" kern="1200" baseline="0" smtClean="0">
              <a:latin typeface="Arial Black" pitchFamily="34" charset="0"/>
            </a:rPr>
            <a:t> Clay</a:t>
          </a:r>
        </a:p>
        <a:p>
          <a:pPr lvl="0" algn="ctr" defTabSz="533400">
            <a:lnSpc>
              <a:spcPct val="90000"/>
            </a:lnSpc>
            <a:spcBef>
              <a:spcPct val="0"/>
            </a:spcBef>
            <a:spcAft>
              <a:spcPct val="35000"/>
            </a:spcAft>
          </a:pPr>
          <a:r>
            <a:rPr lang="en-US" sz="1200" kern="1200" smtClean="0">
              <a:latin typeface="Arial Black" pitchFamily="34" charset="0"/>
            </a:rPr>
            <a:t>3</a:t>
          </a:r>
          <a:endParaRPr lang="en-US" sz="1200" kern="1200" dirty="0">
            <a:latin typeface="Arial Black" pitchFamily="34" charset="0"/>
          </a:endParaRPr>
        </a:p>
      </dsp:txBody>
      <dsp:txXfrm>
        <a:off x="24214" y="3519321"/>
        <a:ext cx="1939858" cy="969929"/>
      </dsp:txXfrm>
    </dsp:sp>
    <dsp:sp modelId="{E194BF74-ABF2-4BDF-94F5-731BDCFA11EF}">
      <dsp:nvSpPr>
        <dsp:cNvPr id="0" name=""/>
        <dsp:cNvSpPr/>
      </dsp:nvSpPr>
      <dsp:spPr>
        <a:xfrm>
          <a:off x="2370957" y="3519321"/>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 Mrs. Dupuis</a:t>
          </a:r>
        </a:p>
        <a:p>
          <a:pPr lvl="0" algn="ctr" defTabSz="533400">
            <a:lnSpc>
              <a:spcPct val="90000"/>
            </a:lnSpc>
            <a:spcBef>
              <a:spcPct val="0"/>
            </a:spcBef>
            <a:spcAft>
              <a:spcPct val="35000"/>
            </a:spcAft>
          </a:pPr>
          <a:r>
            <a:rPr lang="en-US" sz="1200" kern="1200" dirty="0" smtClean="0">
              <a:latin typeface="Arial Black" pitchFamily="34" charset="0"/>
            </a:rPr>
            <a:t>3</a:t>
          </a:r>
          <a:endParaRPr lang="en-US" sz="1200" kern="1200" dirty="0">
            <a:latin typeface="Arial Black" pitchFamily="34" charset="0"/>
          </a:endParaRPr>
        </a:p>
      </dsp:txBody>
      <dsp:txXfrm>
        <a:off x="2370957" y="3519321"/>
        <a:ext cx="1939858" cy="969929"/>
      </dsp:txXfrm>
    </dsp:sp>
    <dsp:sp modelId="{BC091503-D495-4E18-9C22-CC8DF9E49497}">
      <dsp:nvSpPr>
        <dsp:cNvPr id="0" name=""/>
        <dsp:cNvSpPr/>
      </dsp:nvSpPr>
      <dsp:spPr>
        <a:xfrm>
          <a:off x="4835043" y="3519321"/>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Mr. Miller</a:t>
          </a:r>
        </a:p>
        <a:p>
          <a:pPr lvl="0" algn="ctr" defTabSz="533400">
            <a:lnSpc>
              <a:spcPct val="90000"/>
            </a:lnSpc>
            <a:spcBef>
              <a:spcPct val="0"/>
            </a:spcBef>
            <a:spcAft>
              <a:spcPct val="35000"/>
            </a:spcAft>
          </a:pPr>
          <a:r>
            <a:rPr lang="en-US" sz="1200" kern="1200" dirty="0" smtClean="0">
              <a:latin typeface="Arial Black" pitchFamily="34" charset="0"/>
            </a:rPr>
            <a:t>3</a:t>
          </a:r>
          <a:endParaRPr lang="en-US" sz="1200" kern="1200" dirty="0">
            <a:latin typeface="Arial Black" pitchFamily="34" charset="0"/>
          </a:endParaRPr>
        </a:p>
      </dsp:txBody>
      <dsp:txXfrm>
        <a:off x="4835043" y="3519321"/>
        <a:ext cx="1939858" cy="969929"/>
      </dsp:txXfrm>
    </dsp:sp>
    <dsp:sp modelId="{51BE8736-3695-4ACF-AFB2-6F490EE31837}">
      <dsp:nvSpPr>
        <dsp:cNvPr id="0" name=""/>
        <dsp:cNvSpPr/>
      </dsp:nvSpPr>
      <dsp:spPr>
        <a:xfrm>
          <a:off x="7102718" y="3521736"/>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Mrs. </a:t>
          </a:r>
          <a:r>
            <a:rPr lang="en-US" sz="1200" kern="1200" dirty="0" err="1" smtClean="0">
              <a:latin typeface="Arial Black" pitchFamily="34" charset="0"/>
            </a:rPr>
            <a:t>Stupka</a:t>
          </a:r>
          <a:endParaRPr lang="en-US" sz="1200" kern="1200" dirty="0" smtClean="0">
            <a:latin typeface="Arial Black" pitchFamily="34" charset="0"/>
          </a:endParaRPr>
        </a:p>
        <a:p>
          <a:pPr lvl="0" algn="ctr" defTabSz="533400">
            <a:lnSpc>
              <a:spcPct val="90000"/>
            </a:lnSpc>
            <a:spcBef>
              <a:spcPct val="0"/>
            </a:spcBef>
            <a:spcAft>
              <a:spcPct val="35000"/>
            </a:spcAft>
          </a:pPr>
          <a:r>
            <a:rPr lang="en-US" sz="1200" kern="1200" dirty="0" smtClean="0">
              <a:latin typeface="Arial Black" pitchFamily="34" charset="0"/>
            </a:rPr>
            <a:t>3</a:t>
          </a:r>
          <a:endParaRPr lang="en-US" sz="1200" kern="1200" dirty="0">
            <a:latin typeface="Arial Black" pitchFamily="34" charset="0"/>
          </a:endParaRPr>
        </a:p>
      </dsp:txBody>
      <dsp:txXfrm>
        <a:off x="7102718" y="3521736"/>
        <a:ext cx="1939858" cy="969929"/>
      </dsp:txXfrm>
    </dsp:sp>
    <dsp:sp modelId="{40EBD2CD-E566-41CF-8D0C-CE10D422DB5A}">
      <dsp:nvSpPr>
        <dsp:cNvPr id="0" name=""/>
        <dsp:cNvSpPr/>
      </dsp:nvSpPr>
      <dsp:spPr>
        <a:xfrm>
          <a:off x="2136293" y="1993933"/>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Secretaries – </a:t>
          </a:r>
        </a:p>
        <a:p>
          <a:pPr lvl="0" algn="ctr" defTabSz="533400">
            <a:lnSpc>
              <a:spcPct val="90000"/>
            </a:lnSpc>
            <a:spcBef>
              <a:spcPct val="0"/>
            </a:spcBef>
            <a:spcAft>
              <a:spcPct val="35000"/>
            </a:spcAft>
          </a:pPr>
          <a:r>
            <a:rPr lang="en-US" sz="1200" kern="1200" dirty="0" smtClean="0">
              <a:latin typeface="Arial Black" pitchFamily="34" charset="0"/>
            </a:rPr>
            <a:t>Mrs. Gilmour</a:t>
          </a:r>
        </a:p>
        <a:p>
          <a:pPr lvl="0" algn="ctr" defTabSz="533400">
            <a:lnSpc>
              <a:spcPct val="90000"/>
            </a:lnSpc>
            <a:spcBef>
              <a:spcPct val="0"/>
            </a:spcBef>
            <a:spcAft>
              <a:spcPct val="35000"/>
            </a:spcAft>
          </a:pPr>
          <a:r>
            <a:rPr lang="en-US" sz="1200" kern="1200" dirty="0" smtClean="0">
              <a:latin typeface="Arial Black" pitchFamily="34" charset="0"/>
            </a:rPr>
            <a:t>Mrs. </a:t>
          </a:r>
          <a:r>
            <a:rPr lang="en-US" sz="1200" kern="1200" dirty="0" err="1" smtClean="0">
              <a:latin typeface="Arial Black" pitchFamily="34" charset="0"/>
            </a:rPr>
            <a:t>Vandeloo</a:t>
          </a:r>
          <a:endParaRPr lang="en-US" sz="1200" kern="1200" dirty="0">
            <a:latin typeface="Arial Black" pitchFamily="34" charset="0"/>
          </a:endParaRPr>
        </a:p>
      </dsp:txBody>
      <dsp:txXfrm>
        <a:off x="2136293" y="1993933"/>
        <a:ext cx="1939858" cy="969929"/>
      </dsp:txXfrm>
    </dsp:sp>
    <dsp:sp modelId="{C204BA47-872A-41E7-86E3-FA89B08092EE}">
      <dsp:nvSpPr>
        <dsp:cNvPr id="0" name=""/>
        <dsp:cNvSpPr/>
      </dsp:nvSpPr>
      <dsp:spPr>
        <a:xfrm>
          <a:off x="5015547" y="1996503"/>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 Head Custodian – </a:t>
          </a:r>
        </a:p>
        <a:p>
          <a:pPr lvl="0" algn="ctr" defTabSz="533400">
            <a:lnSpc>
              <a:spcPct val="90000"/>
            </a:lnSpc>
            <a:spcBef>
              <a:spcPct val="0"/>
            </a:spcBef>
            <a:spcAft>
              <a:spcPct val="35000"/>
            </a:spcAft>
          </a:pPr>
          <a:r>
            <a:rPr lang="en-US" sz="1200" kern="1200" dirty="0" smtClean="0">
              <a:latin typeface="Arial Black" pitchFamily="34" charset="0"/>
            </a:rPr>
            <a:t>Junior</a:t>
          </a:r>
          <a:endParaRPr lang="en-US" sz="1200" kern="1200" dirty="0">
            <a:latin typeface="Arial Black" pitchFamily="34" charset="0"/>
          </a:endParaRPr>
        </a:p>
      </dsp:txBody>
      <dsp:txXfrm>
        <a:off x="5015547" y="1996503"/>
        <a:ext cx="1939858" cy="969929"/>
      </dsp:txXfrm>
    </dsp:sp>
    <dsp:sp modelId="{97F1C5BB-E921-48FB-8288-283181335D6A}">
      <dsp:nvSpPr>
        <dsp:cNvPr id="0" name=""/>
        <dsp:cNvSpPr/>
      </dsp:nvSpPr>
      <dsp:spPr>
        <a:xfrm>
          <a:off x="0" y="1993933"/>
          <a:ext cx="1730004"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latin typeface="Arial Black" pitchFamily="34" charset="0"/>
            </a:rPr>
            <a:t>Nurse – </a:t>
          </a:r>
        </a:p>
        <a:p>
          <a:pPr lvl="0" algn="ctr" defTabSz="533400">
            <a:lnSpc>
              <a:spcPct val="90000"/>
            </a:lnSpc>
            <a:spcBef>
              <a:spcPct val="0"/>
            </a:spcBef>
            <a:spcAft>
              <a:spcPct val="35000"/>
            </a:spcAft>
          </a:pPr>
          <a:r>
            <a:rPr lang="en-US" sz="1200" kern="1200" dirty="0" smtClean="0">
              <a:latin typeface="Arial Black" pitchFamily="34" charset="0"/>
            </a:rPr>
            <a:t>Mrs. </a:t>
          </a:r>
          <a:r>
            <a:rPr lang="en-US" sz="1200" kern="1200" dirty="0" err="1" smtClean="0">
              <a:latin typeface="Arial Black" pitchFamily="34" charset="0"/>
            </a:rPr>
            <a:t>Hendrick</a:t>
          </a:r>
          <a:endParaRPr lang="en-US" sz="1200" kern="1200" dirty="0">
            <a:latin typeface="Arial Black" pitchFamily="34" charset="0"/>
          </a:endParaRPr>
        </a:p>
      </dsp:txBody>
      <dsp:txXfrm>
        <a:off x="0" y="1993933"/>
        <a:ext cx="1730004" cy="969929"/>
      </dsp:txXfrm>
    </dsp:sp>
    <dsp:sp modelId="{BDAD582F-8139-4A35-A7AE-FACE00A661C3}">
      <dsp:nvSpPr>
        <dsp:cNvPr id="0" name=""/>
        <dsp:cNvSpPr/>
      </dsp:nvSpPr>
      <dsp:spPr>
        <a:xfrm>
          <a:off x="7102718" y="1996503"/>
          <a:ext cx="1939858" cy="969929"/>
        </a:xfrm>
        <a:prstGeom prst="rect">
          <a:avLst/>
        </a:prstGeom>
        <a:solidFill>
          <a:schemeClr val="accent1">
            <a:hueOff val="0"/>
            <a:satOff val="0"/>
            <a:lumOff val="0"/>
            <a:alphaOff val="0"/>
          </a:schemeClr>
        </a:solidFill>
        <a:ln>
          <a:noFill/>
        </a:ln>
        <a:effectLst>
          <a:outerShdw blurRad="130000" dist="101600" dir="2700000" algn="tl"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latin typeface="Arial Black" pitchFamily="34" charset="0"/>
            </a:rPr>
            <a:t>Chloie</a:t>
          </a:r>
          <a:endParaRPr lang="en-US" sz="1200" kern="1200" dirty="0" smtClean="0">
            <a:latin typeface="Arial Black" pitchFamily="34" charset="0"/>
          </a:endParaRPr>
        </a:p>
        <a:p>
          <a:pPr lvl="0" algn="ctr" defTabSz="533400">
            <a:lnSpc>
              <a:spcPct val="90000"/>
            </a:lnSpc>
            <a:spcBef>
              <a:spcPct val="0"/>
            </a:spcBef>
            <a:spcAft>
              <a:spcPct val="35000"/>
            </a:spcAft>
          </a:pPr>
          <a:r>
            <a:rPr lang="en-US" sz="1200" kern="1200" dirty="0" smtClean="0">
              <a:latin typeface="Arial Black" pitchFamily="34" charset="0"/>
            </a:rPr>
            <a:t>Kurt</a:t>
          </a:r>
          <a:endParaRPr lang="en-US" sz="1200" kern="1200" dirty="0">
            <a:latin typeface="Arial Black" pitchFamily="34" charset="0"/>
          </a:endParaRPr>
        </a:p>
      </dsp:txBody>
      <dsp:txXfrm>
        <a:off x="7102718" y="1996503"/>
        <a:ext cx="1939858" cy="96992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D09D99A5-41B6-42FA-8891-D75BFAC9186A}" type="datetimeFigureOut">
              <a:rPr lang="en-US" smtClean="0"/>
              <a:t>8/21/2017</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E6265CD9-B447-46FA-9001-F6776DE39EC2}" type="slidenum">
              <a:rPr lang="en-US" smtClean="0"/>
              <a:t>‹#›</a:t>
            </a:fld>
            <a:endParaRPr lang="en-US"/>
          </a:p>
        </p:txBody>
      </p:sp>
    </p:spTree>
    <p:extLst>
      <p:ext uri="{BB962C8B-B14F-4D97-AF65-F5344CB8AC3E}">
        <p14:creationId xmlns:p14="http://schemas.microsoft.com/office/powerpoint/2010/main" val="39950781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D038A47-26E1-4DFE-9A58-9BD930FEB9C1}" type="slidenum">
              <a:rPr lang="en-US"/>
              <a:pPr>
                <a:defRPr/>
              </a:pPr>
              <a:t>‹#›</a:t>
            </a:fld>
            <a:endParaRPr lang="en-US"/>
          </a:p>
        </p:txBody>
      </p:sp>
    </p:spTree>
    <p:extLst>
      <p:ext uri="{BB962C8B-B14F-4D97-AF65-F5344CB8AC3E}">
        <p14:creationId xmlns:p14="http://schemas.microsoft.com/office/powerpoint/2010/main" val="351186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9EB04FD-3C8F-4B52-AD0B-E1776204EADE}" type="slidenum">
              <a:rPr lang="en-US"/>
              <a:pPr>
                <a:defRPr/>
              </a:pPr>
              <a:t>‹#›</a:t>
            </a:fld>
            <a:endParaRPr lang="en-US"/>
          </a:p>
        </p:txBody>
      </p:sp>
    </p:spTree>
    <p:extLst>
      <p:ext uri="{BB962C8B-B14F-4D97-AF65-F5344CB8AC3E}">
        <p14:creationId xmlns:p14="http://schemas.microsoft.com/office/powerpoint/2010/main" val="376305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69AF40-2D13-4AE6-8790-BC4B26F2792D}" type="slidenum">
              <a:rPr lang="en-US"/>
              <a:pPr>
                <a:defRPr/>
              </a:pPr>
              <a:t>‹#›</a:t>
            </a:fld>
            <a:endParaRPr lang="en-US"/>
          </a:p>
        </p:txBody>
      </p:sp>
    </p:spTree>
    <p:extLst>
      <p:ext uri="{BB962C8B-B14F-4D97-AF65-F5344CB8AC3E}">
        <p14:creationId xmlns:p14="http://schemas.microsoft.com/office/powerpoint/2010/main" val="299177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57D39DF-15F3-4DD6-B722-F3F1641BF1DD}" type="slidenum">
              <a:rPr lang="en-US"/>
              <a:pPr>
                <a:defRPr/>
              </a:pPr>
              <a:t>‹#›</a:t>
            </a:fld>
            <a:endParaRPr lang="en-US"/>
          </a:p>
        </p:txBody>
      </p:sp>
    </p:spTree>
    <p:extLst>
      <p:ext uri="{BB962C8B-B14F-4D97-AF65-F5344CB8AC3E}">
        <p14:creationId xmlns:p14="http://schemas.microsoft.com/office/powerpoint/2010/main" val="228561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A4F31B-89E5-43EF-B097-068BDFA8DEF9}" type="slidenum">
              <a:rPr lang="en-US"/>
              <a:pPr>
                <a:defRPr/>
              </a:pPr>
              <a:t>‹#›</a:t>
            </a:fld>
            <a:endParaRPr lang="en-US"/>
          </a:p>
        </p:txBody>
      </p:sp>
    </p:spTree>
    <p:extLst>
      <p:ext uri="{BB962C8B-B14F-4D97-AF65-F5344CB8AC3E}">
        <p14:creationId xmlns:p14="http://schemas.microsoft.com/office/powerpoint/2010/main" val="3286755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2C7ED15-26F0-4605-BF0C-FFDED9795317}" type="slidenum">
              <a:rPr lang="en-US"/>
              <a:pPr>
                <a:defRPr/>
              </a:pPr>
              <a:t>‹#›</a:t>
            </a:fld>
            <a:endParaRPr lang="en-US"/>
          </a:p>
        </p:txBody>
      </p:sp>
    </p:spTree>
    <p:extLst>
      <p:ext uri="{BB962C8B-B14F-4D97-AF65-F5344CB8AC3E}">
        <p14:creationId xmlns:p14="http://schemas.microsoft.com/office/powerpoint/2010/main" val="21877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A16C00E-1CDF-4D63-B8C5-81449B00FD60}" type="slidenum">
              <a:rPr lang="en-US"/>
              <a:pPr>
                <a:defRPr/>
              </a:pPr>
              <a:t>‹#›</a:t>
            </a:fld>
            <a:endParaRPr lang="en-US"/>
          </a:p>
        </p:txBody>
      </p:sp>
    </p:spTree>
    <p:extLst>
      <p:ext uri="{BB962C8B-B14F-4D97-AF65-F5344CB8AC3E}">
        <p14:creationId xmlns:p14="http://schemas.microsoft.com/office/powerpoint/2010/main" val="154652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D1EBDE0-CD55-48F3-AD77-6A4D0152B75C}" type="slidenum">
              <a:rPr lang="en-US"/>
              <a:pPr>
                <a:defRPr/>
              </a:pPr>
              <a:t>‹#›</a:t>
            </a:fld>
            <a:endParaRPr lang="en-US"/>
          </a:p>
        </p:txBody>
      </p:sp>
    </p:spTree>
    <p:extLst>
      <p:ext uri="{BB962C8B-B14F-4D97-AF65-F5344CB8AC3E}">
        <p14:creationId xmlns:p14="http://schemas.microsoft.com/office/powerpoint/2010/main" val="97131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A4CB452-2FB3-495B-A89B-B2AA17A0B73F}" type="slidenum">
              <a:rPr lang="en-US"/>
              <a:pPr>
                <a:defRPr/>
              </a:pPr>
              <a:t>‹#›</a:t>
            </a:fld>
            <a:endParaRPr lang="en-US"/>
          </a:p>
        </p:txBody>
      </p:sp>
    </p:spTree>
    <p:extLst>
      <p:ext uri="{BB962C8B-B14F-4D97-AF65-F5344CB8AC3E}">
        <p14:creationId xmlns:p14="http://schemas.microsoft.com/office/powerpoint/2010/main" val="7318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9273BB0-F928-490A-A198-C825701F6C97}" type="slidenum">
              <a:rPr lang="en-US"/>
              <a:pPr>
                <a:defRPr/>
              </a:pPr>
              <a:t>‹#›</a:t>
            </a:fld>
            <a:endParaRPr lang="en-US"/>
          </a:p>
        </p:txBody>
      </p:sp>
    </p:spTree>
    <p:extLst>
      <p:ext uri="{BB962C8B-B14F-4D97-AF65-F5344CB8AC3E}">
        <p14:creationId xmlns:p14="http://schemas.microsoft.com/office/powerpoint/2010/main" val="34120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8568A03-EA46-4DC3-BDD6-2C7FD733E818}" type="slidenum">
              <a:rPr lang="en-US"/>
              <a:pPr>
                <a:defRPr/>
              </a:pPr>
              <a:t>‹#›</a:t>
            </a:fld>
            <a:endParaRPr lang="en-US"/>
          </a:p>
        </p:txBody>
      </p:sp>
    </p:spTree>
    <p:extLst>
      <p:ext uri="{BB962C8B-B14F-4D97-AF65-F5344CB8AC3E}">
        <p14:creationId xmlns:p14="http://schemas.microsoft.com/office/powerpoint/2010/main" val="385442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9DD8E9EB-E2BB-4F0F-8F10-ACC5C42BEAC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707"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joni.clay@ankenyschool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52400"/>
            <a:ext cx="7772400" cy="1470025"/>
          </a:xfrm>
        </p:spPr>
        <p:txBody>
          <a:bodyPr>
            <a:noAutofit/>
          </a:bodyPr>
          <a:lstStyle/>
          <a:p>
            <a:pPr eaLnBrk="1" fontAlgn="auto" hangingPunct="1">
              <a:spcAft>
                <a:spcPts val="0"/>
              </a:spcAft>
              <a:defRPr/>
            </a:pPr>
            <a:r>
              <a:rPr lang="en-US" sz="4400" dirty="0">
                <a:solidFill>
                  <a:srgbClr val="00B0F0"/>
                </a:solidFill>
                <a:cs typeface="Arial" pitchFamily="34" charset="0"/>
              </a:rPr>
              <a:t>Welcome to Room </a:t>
            </a:r>
            <a:r>
              <a:rPr lang="en-US" sz="4400" dirty="0" smtClean="0">
                <a:solidFill>
                  <a:srgbClr val="00B0F0"/>
                </a:solidFill>
                <a:cs typeface="Arial" pitchFamily="34" charset="0"/>
              </a:rPr>
              <a:t>1112</a:t>
            </a:r>
            <a:r>
              <a:rPr lang="en-US" sz="4400" dirty="0">
                <a:solidFill>
                  <a:srgbClr val="00B0F0"/>
                </a:solidFill>
                <a:cs typeface="Arial" pitchFamily="34" charset="0"/>
              </a:rPr>
              <a:t/>
            </a:r>
            <a:br>
              <a:rPr lang="en-US" sz="4400" dirty="0">
                <a:solidFill>
                  <a:srgbClr val="00B0F0"/>
                </a:solidFill>
                <a:cs typeface="Arial" pitchFamily="34" charset="0"/>
              </a:rPr>
            </a:br>
            <a:r>
              <a:rPr lang="en-US" sz="4400" dirty="0">
                <a:solidFill>
                  <a:srgbClr val="00B0F0"/>
                </a:solidFill>
                <a:cs typeface="Arial" pitchFamily="34" charset="0"/>
              </a:rPr>
              <a:t>with Mrs. Clay</a:t>
            </a:r>
          </a:p>
        </p:txBody>
      </p:sp>
      <p:sp>
        <p:nvSpPr>
          <p:cNvPr id="3075" name="Rectangle 3"/>
          <p:cNvSpPr>
            <a:spLocks noGrp="1" noChangeArrowheads="1"/>
          </p:cNvSpPr>
          <p:nvPr>
            <p:ph type="subTitle" idx="1"/>
          </p:nvPr>
        </p:nvSpPr>
        <p:spPr>
          <a:xfrm>
            <a:off x="0" y="1905000"/>
            <a:ext cx="9144000" cy="4800600"/>
          </a:xfrm>
        </p:spPr>
        <p:txBody>
          <a:bodyPr/>
          <a:lstStyle/>
          <a:p>
            <a:pPr eaLnBrk="1" hangingPunct="1"/>
            <a:endParaRPr lang="en-US" dirty="0">
              <a:latin typeface="Arial" pitchFamily="34" charset="0"/>
              <a:cs typeface="Arial" pitchFamily="34" charset="0"/>
            </a:endParaRPr>
          </a:p>
          <a:p>
            <a:r>
              <a:rPr lang="en-US" b="1" i="1" dirty="0">
                <a:latin typeface="Arial" panose="020B0604020202020204" pitchFamily="34" charset="0"/>
                <a:cs typeface="Arial" panose="020B0604020202020204" pitchFamily="34" charset="0"/>
              </a:rPr>
              <a:t>We may have all come on different ships, but we're all in the same boat now.</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-Martin Luther King Jr.</a:t>
            </a:r>
          </a:p>
          <a:p>
            <a:pPr eaLnBrk="1" hangingPunct="1"/>
            <a:endParaRPr lang="en-US" dirty="0">
              <a:latin typeface="Arial" panose="020B0604020202020204" pitchFamily="34" charset="0"/>
              <a:cs typeface="Arial" panose="020B0604020202020204" pitchFamily="34" charset="0"/>
            </a:endParaRP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6700" dirty="0" smtClean="0">
                <a:solidFill>
                  <a:srgbClr val="FF6600"/>
                </a:solidFill>
              </a:rPr>
              <a:t>Writing</a:t>
            </a:r>
            <a:r>
              <a:rPr lang="en-US" dirty="0" smtClean="0">
                <a:solidFill>
                  <a:srgbClr val="FF6600"/>
                </a:solidFill>
              </a:rPr>
              <a:t/>
            </a:r>
            <a:br>
              <a:rPr lang="en-US" dirty="0" smtClean="0">
                <a:solidFill>
                  <a:srgbClr val="FF6600"/>
                </a:solidFill>
              </a:rPr>
            </a:br>
            <a:endParaRPr lang="en-US" dirty="0">
              <a:solidFill>
                <a:srgbClr val="FF6600"/>
              </a:solidFill>
            </a:endParaRPr>
          </a:p>
        </p:txBody>
      </p:sp>
      <p:sp>
        <p:nvSpPr>
          <p:cNvPr id="8195" name="Content Placeholder 2"/>
          <p:cNvSpPr>
            <a:spLocks noGrp="1"/>
          </p:cNvSpPr>
          <p:nvPr>
            <p:ph idx="1"/>
          </p:nvPr>
        </p:nvSpPr>
        <p:spPr>
          <a:xfrm>
            <a:off x="533400" y="1600200"/>
            <a:ext cx="8229600" cy="4708525"/>
          </a:xfrm>
        </p:spPr>
        <p:txBody>
          <a:bodyPr/>
          <a:lstStyle/>
          <a:p>
            <a:pPr eaLnBrk="1" hangingPunct="1"/>
            <a:r>
              <a:rPr lang="en-US" dirty="0" smtClean="0">
                <a:latin typeface="Arial" pitchFamily="34" charset="0"/>
                <a:cs typeface="Arial" pitchFamily="34" charset="0"/>
              </a:rPr>
              <a:t>Whole Group</a:t>
            </a:r>
          </a:p>
          <a:p>
            <a:pPr eaLnBrk="1" hangingPunct="1"/>
            <a:r>
              <a:rPr lang="en-US" dirty="0" smtClean="0">
                <a:latin typeface="Arial" pitchFamily="34" charset="0"/>
                <a:cs typeface="Arial" pitchFamily="34" charset="0"/>
              </a:rPr>
              <a:t>Group Work</a:t>
            </a:r>
          </a:p>
          <a:p>
            <a:pPr eaLnBrk="1" hangingPunct="1"/>
            <a:r>
              <a:rPr lang="en-US" dirty="0" smtClean="0">
                <a:latin typeface="Arial" pitchFamily="34" charset="0"/>
                <a:cs typeface="Arial" pitchFamily="34" charset="0"/>
              </a:rPr>
              <a:t>Individual Writing </a:t>
            </a:r>
          </a:p>
          <a:p>
            <a:pPr eaLnBrk="1" hangingPunct="1"/>
            <a:r>
              <a:rPr lang="en-US" dirty="0" smtClean="0">
                <a:latin typeface="Arial" pitchFamily="34" charset="0"/>
                <a:cs typeface="Arial" pitchFamily="34" charset="0"/>
              </a:rPr>
              <a:t>Paired Writing</a:t>
            </a:r>
          </a:p>
          <a:p>
            <a:pPr eaLnBrk="1" hangingPunct="1"/>
            <a:r>
              <a:rPr lang="en-US" dirty="0" smtClean="0">
                <a:latin typeface="Arial" pitchFamily="34" charset="0"/>
                <a:cs typeface="Arial" pitchFamily="34" charset="0"/>
              </a:rPr>
              <a:t>Writing Conferences</a:t>
            </a:r>
          </a:p>
          <a:p>
            <a:pPr eaLnBrk="1" hangingPunct="1"/>
            <a:endParaRPr lang="en-US" dirty="0">
              <a:latin typeface="Arial" pitchFamily="34" charset="0"/>
              <a:cs typeface="Arial" pitchFamily="34" charset="0"/>
            </a:endParaRPr>
          </a:p>
          <a:p>
            <a:pPr marL="136525" indent="0" algn="ctr" eaLnBrk="1" hangingPunct="1">
              <a:buNone/>
            </a:pPr>
            <a:r>
              <a:rPr lang="en-US" dirty="0" smtClean="0">
                <a:latin typeface="Arial" pitchFamily="34" charset="0"/>
                <a:cs typeface="Arial" pitchFamily="34" charset="0"/>
              </a:rPr>
              <a:t>Common Core drives instruction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477962"/>
          </a:xfrm>
        </p:spPr>
        <p:txBody>
          <a:bodyPr>
            <a:normAutofit fontScale="90000"/>
          </a:bodyPr>
          <a:lstStyle/>
          <a:p>
            <a:pPr eaLnBrk="1" fontAlgn="auto" hangingPunct="1">
              <a:spcAft>
                <a:spcPts val="0"/>
              </a:spcAft>
              <a:defRPr/>
            </a:pPr>
            <a:r>
              <a:rPr lang="en-US" sz="6700" dirty="0" smtClean="0">
                <a:solidFill>
                  <a:srgbClr val="FF6600"/>
                </a:solidFill>
              </a:rPr>
              <a:t>Science</a:t>
            </a:r>
            <a:r>
              <a:rPr lang="en-US" dirty="0" smtClean="0">
                <a:solidFill>
                  <a:srgbClr val="FF6600"/>
                </a:solidFill>
              </a:rPr>
              <a:t/>
            </a:r>
            <a:br>
              <a:rPr lang="en-US" dirty="0" smtClean="0">
                <a:solidFill>
                  <a:srgbClr val="FF6600"/>
                </a:solidFill>
              </a:rPr>
            </a:br>
            <a:endParaRPr lang="en-US" dirty="0">
              <a:solidFill>
                <a:srgbClr val="FF6600"/>
              </a:solidFill>
            </a:endParaRPr>
          </a:p>
        </p:txBody>
      </p:sp>
      <p:sp>
        <p:nvSpPr>
          <p:cNvPr id="9219" name="Content Placeholder 2"/>
          <p:cNvSpPr>
            <a:spLocks noGrp="1"/>
          </p:cNvSpPr>
          <p:nvPr>
            <p:ph idx="1"/>
          </p:nvPr>
        </p:nvSpPr>
        <p:spPr>
          <a:xfrm>
            <a:off x="457200" y="1905000"/>
            <a:ext cx="8229600" cy="4708525"/>
          </a:xfrm>
        </p:spPr>
        <p:txBody>
          <a:bodyPr/>
          <a:lstStyle/>
          <a:p>
            <a:pPr eaLnBrk="1" hangingPunct="1"/>
            <a:r>
              <a:rPr lang="en-US" dirty="0" smtClean="0">
                <a:latin typeface="Arial" panose="020B0604020202020204" pitchFamily="34" charset="0"/>
                <a:cs typeface="Arial" panose="020B0604020202020204" pitchFamily="34" charset="0"/>
              </a:rPr>
              <a:t>Explore Activities</a:t>
            </a:r>
          </a:p>
          <a:p>
            <a:pPr eaLnBrk="1" hangingPunct="1"/>
            <a:r>
              <a:rPr lang="en-US" dirty="0" smtClean="0">
                <a:latin typeface="Arial" panose="020B0604020202020204" pitchFamily="34" charset="0"/>
                <a:cs typeface="Arial" panose="020B0604020202020204" pitchFamily="34" charset="0"/>
              </a:rPr>
              <a:t>Directed Inquiry</a:t>
            </a:r>
          </a:p>
          <a:p>
            <a:pPr eaLnBrk="1" hangingPunct="1"/>
            <a:r>
              <a:rPr lang="en-US" dirty="0" smtClean="0">
                <a:latin typeface="Arial" panose="020B0604020202020204" pitchFamily="34" charset="0"/>
                <a:cs typeface="Arial" panose="020B0604020202020204" pitchFamily="34" charset="0"/>
              </a:rPr>
              <a:t>Guided Inquiry</a:t>
            </a:r>
          </a:p>
          <a:p>
            <a:pPr eaLnBrk="1" hangingPunct="1"/>
            <a:r>
              <a:rPr lang="en-US" dirty="0" smtClean="0">
                <a:latin typeface="Arial" panose="020B0604020202020204" pitchFamily="34" charset="0"/>
                <a:cs typeface="Arial" panose="020B0604020202020204" pitchFamily="34" charset="0"/>
              </a:rPr>
              <a:t>Vocabulary</a:t>
            </a:r>
          </a:p>
          <a:p>
            <a:pPr eaLnBrk="1" hangingPunct="1"/>
            <a:r>
              <a:rPr lang="en-US" dirty="0" smtClean="0">
                <a:latin typeface="Arial" panose="020B0604020202020204" pitchFamily="34" charset="0"/>
                <a:cs typeface="Arial" panose="020B0604020202020204" pitchFamily="34" charset="0"/>
              </a:rPr>
              <a:t>Reading Strategies</a:t>
            </a:r>
          </a:p>
          <a:p>
            <a:pPr eaLnBrk="1" hangingPunct="1"/>
            <a:r>
              <a:rPr lang="en-US" dirty="0" smtClean="0">
                <a:latin typeface="Arial" panose="020B0604020202020204" pitchFamily="34" charset="0"/>
                <a:cs typeface="Arial" panose="020B0604020202020204" pitchFamily="34" charset="0"/>
              </a:rPr>
              <a:t>Leveled Books</a:t>
            </a:r>
          </a:p>
          <a:p>
            <a:pPr eaLnBrk="1" hangingPunct="1"/>
            <a:r>
              <a:rPr lang="en-US" dirty="0" smtClean="0">
                <a:latin typeface="Arial" panose="020B0604020202020204" pitchFamily="34" charset="0"/>
                <a:cs typeface="Arial" panose="020B0604020202020204" pitchFamily="34" charset="0"/>
              </a:rPr>
              <a:t>Videos</a:t>
            </a:r>
          </a:p>
          <a:p>
            <a:pPr marL="136525" indent="0" eaLnBrk="1" hangingPunct="1">
              <a:buNone/>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6000" dirty="0" smtClean="0">
                <a:solidFill>
                  <a:srgbClr val="FF6600"/>
                </a:solidFill>
              </a:rPr>
              <a:t>Social Studies</a:t>
            </a:r>
            <a:endParaRPr lang="en-US" sz="6000" dirty="0">
              <a:solidFill>
                <a:srgbClr val="FF6600"/>
              </a:solidFill>
            </a:endParaRPr>
          </a:p>
        </p:txBody>
      </p:sp>
      <p:sp>
        <p:nvSpPr>
          <p:cNvPr id="10243" name="Content Placeholder 2"/>
          <p:cNvSpPr>
            <a:spLocks noGrp="1"/>
          </p:cNvSpPr>
          <p:nvPr>
            <p:ph idx="1"/>
          </p:nvPr>
        </p:nvSpPr>
        <p:spPr>
          <a:xfrm>
            <a:off x="457200" y="1981200"/>
            <a:ext cx="8229600" cy="4708525"/>
          </a:xfrm>
        </p:spPr>
        <p:txBody>
          <a:bodyPr/>
          <a:lstStyle/>
          <a:p>
            <a:pPr eaLnBrk="1" hangingPunct="1"/>
            <a:r>
              <a:rPr lang="en-US" dirty="0" smtClean="0">
                <a:latin typeface="Arial" panose="020B0604020202020204" pitchFamily="34" charset="0"/>
                <a:cs typeface="Arial" panose="020B0604020202020204" pitchFamily="34" charset="0"/>
              </a:rPr>
              <a:t>Student centered</a:t>
            </a:r>
          </a:p>
          <a:p>
            <a:pPr eaLnBrk="1" hangingPunct="1"/>
            <a:r>
              <a:rPr lang="en-US" dirty="0" smtClean="0">
                <a:latin typeface="Arial" panose="020B0604020202020204" pitchFamily="34" charset="0"/>
                <a:cs typeface="Arial" panose="020B0604020202020204" pitchFamily="34" charset="0"/>
              </a:rPr>
              <a:t>Activity based</a:t>
            </a:r>
          </a:p>
          <a:p>
            <a:pPr eaLnBrk="1" hangingPunct="1"/>
            <a:r>
              <a:rPr lang="en-US" dirty="0" smtClean="0">
                <a:latin typeface="Arial" panose="020B0604020202020204" pitchFamily="34" charset="0"/>
                <a:cs typeface="Arial" panose="020B0604020202020204" pitchFamily="34" charset="0"/>
              </a:rPr>
              <a:t>Reading Strategies</a:t>
            </a:r>
          </a:p>
          <a:p>
            <a:pPr marL="136525" indent="0" eaLnBrk="1" hangingPunct="1">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914400"/>
            <a:ext cx="8229600" cy="1143000"/>
          </a:xfrm>
        </p:spPr>
        <p:txBody>
          <a:bodyPr>
            <a:noAutofit/>
          </a:bodyPr>
          <a:lstStyle/>
          <a:p>
            <a:pPr eaLnBrk="1" fontAlgn="auto" hangingPunct="1">
              <a:spcAft>
                <a:spcPts val="0"/>
              </a:spcAft>
              <a:defRPr/>
            </a:pPr>
            <a:r>
              <a:rPr lang="en-US" sz="4400" dirty="0">
                <a:solidFill>
                  <a:srgbClr val="00B0F0"/>
                </a:solidFill>
              </a:rPr>
              <a:t>District Wide Assessments</a:t>
            </a:r>
          </a:p>
        </p:txBody>
      </p:sp>
      <p:sp>
        <p:nvSpPr>
          <p:cNvPr id="11267" name="Rectangle 3"/>
          <p:cNvSpPr>
            <a:spLocks noGrp="1" noChangeArrowheads="1"/>
          </p:cNvSpPr>
          <p:nvPr>
            <p:ph idx="1"/>
          </p:nvPr>
        </p:nvSpPr>
        <p:spPr>
          <a:xfrm>
            <a:off x="685800" y="2514600"/>
            <a:ext cx="8229600" cy="4525963"/>
          </a:xfrm>
        </p:spPr>
        <p:txBody>
          <a:bodyPr/>
          <a:lstStyle/>
          <a:p>
            <a:pPr eaLnBrk="1" hangingPunct="1"/>
            <a:r>
              <a:rPr lang="en-US" dirty="0" smtClean="0">
                <a:latin typeface="Arial" pitchFamily="34" charset="0"/>
                <a:cs typeface="Arial" pitchFamily="34" charset="0"/>
              </a:rPr>
              <a:t>Reading – FAST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229600" cy="1219200"/>
          </a:xfrm>
        </p:spPr>
        <p:txBody>
          <a:bodyPr/>
          <a:lstStyle/>
          <a:p>
            <a:r>
              <a:rPr lang="en-US" dirty="0" err="1" smtClean="0"/>
              <a:t>Learnapalooza</a:t>
            </a:r>
            <a:endParaRPr lang="en-US" dirty="0"/>
          </a:p>
        </p:txBody>
      </p:sp>
      <p:sp>
        <p:nvSpPr>
          <p:cNvPr id="3" name="Subtitle 2"/>
          <p:cNvSpPr>
            <a:spLocks noGrp="1"/>
          </p:cNvSpPr>
          <p:nvPr>
            <p:ph type="subTitle" idx="1"/>
          </p:nvPr>
        </p:nvSpPr>
        <p:spPr>
          <a:xfrm>
            <a:off x="76200" y="2133600"/>
            <a:ext cx="8991600" cy="4724400"/>
          </a:xfrm>
        </p:spPr>
        <p:txBody>
          <a:bodyPr/>
          <a:lstStyle/>
          <a:p>
            <a:pPr algn="l"/>
            <a:r>
              <a:rPr lang="en-US" dirty="0" smtClean="0"/>
              <a:t>  </a:t>
            </a:r>
            <a:r>
              <a:rPr lang="en-US" dirty="0" err="1" smtClean="0"/>
              <a:t>Learnapalooza</a:t>
            </a:r>
            <a:r>
              <a:rPr lang="en-US" dirty="0" smtClean="0"/>
              <a:t> is a time for students to be rewarded for getting their work done as well as a time for students to complete work for that week. </a:t>
            </a:r>
          </a:p>
          <a:p>
            <a:pPr algn="l"/>
            <a:r>
              <a:rPr lang="en-US" dirty="0" smtClean="0"/>
              <a:t>  One room will be designated as the Study Hall Room for work completion.  The other classrooms will have activities for students to participate in that are developed looking at the whole child.  </a:t>
            </a:r>
            <a:endParaRPr lang="en-US" dirty="0"/>
          </a:p>
          <a:p>
            <a:r>
              <a:rPr lang="en-US" dirty="0" smtClean="0"/>
              <a:t>Ex. Game to reinforce subjects</a:t>
            </a:r>
          </a:p>
          <a:p>
            <a:r>
              <a:rPr lang="en-US" dirty="0" smtClean="0"/>
              <a:t>Computer </a:t>
            </a:r>
          </a:p>
          <a:p>
            <a:r>
              <a:rPr lang="en-US" dirty="0" smtClean="0"/>
              <a:t>Art/Craft </a:t>
            </a:r>
            <a:endParaRPr lang="en-US" dirty="0"/>
          </a:p>
        </p:txBody>
      </p:sp>
    </p:spTree>
    <p:extLst>
      <p:ext uri="{BB962C8B-B14F-4D97-AF65-F5344CB8AC3E}">
        <p14:creationId xmlns:p14="http://schemas.microsoft.com/office/powerpoint/2010/main" val="162540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922"/>
            <a:ext cx="8229600" cy="914400"/>
          </a:xfrm>
        </p:spPr>
        <p:txBody>
          <a:bodyPr/>
          <a:lstStyle/>
          <a:p>
            <a:r>
              <a:rPr lang="en-US" dirty="0" smtClean="0"/>
              <a:t> Birthday Treats</a:t>
            </a:r>
            <a:endParaRPr lang="en-US" dirty="0"/>
          </a:p>
        </p:txBody>
      </p:sp>
      <p:sp>
        <p:nvSpPr>
          <p:cNvPr id="3" name="Subtitle 2"/>
          <p:cNvSpPr>
            <a:spLocks noGrp="1"/>
          </p:cNvSpPr>
          <p:nvPr>
            <p:ph type="subTitle" idx="1"/>
          </p:nvPr>
        </p:nvSpPr>
        <p:spPr>
          <a:xfrm>
            <a:off x="152400" y="1219200"/>
            <a:ext cx="8839200" cy="5562600"/>
          </a:xfrm>
        </p:spPr>
        <p:txBody>
          <a:bodyPr/>
          <a:lstStyle/>
          <a:p>
            <a:r>
              <a:rPr lang="en-US" sz="1600" dirty="0" smtClean="0"/>
              <a:t>Taken from the ACSD website</a:t>
            </a:r>
            <a:r>
              <a:rPr lang="en-US" sz="2000" dirty="0"/>
              <a:t/>
            </a:r>
            <a:br>
              <a:rPr lang="en-US" sz="2000" dirty="0"/>
            </a:br>
            <a:r>
              <a:rPr lang="en-US" sz="2000" dirty="0"/>
              <a:t/>
            </a:r>
            <a:br>
              <a:rPr lang="en-US" sz="2000" dirty="0"/>
            </a:br>
            <a:r>
              <a:rPr lang="en-US" sz="2000" dirty="0" smtClean="0"/>
              <a:t>Birthdays may be celebrated with non-food items, such as pencils, eraser, stickers, bookmarks, etc.  Birthday tokes are not an expectation or requirement; however, should a student elect to bring a non-food item there should be one provided for each student.  Students with summer birthdays are welcome to choose a school day to celebrate</a:t>
            </a:r>
            <a:r>
              <a:rPr lang="en-US" sz="2000" smtClean="0"/>
              <a:t>.  </a:t>
            </a:r>
            <a:endParaRPr lang="en-US" sz="2000" dirty="0" smtClean="0"/>
          </a:p>
          <a:p>
            <a:endParaRPr lang="en-US" sz="2000" dirty="0"/>
          </a:p>
          <a:p>
            <a:endParaRPr lang="en-US" sz="2000" dirty="0"/>
          </a:p>
        </p:txBody>
      </p:sp>
    </p:spTree>
    <p:extLst>
      <p:ext uri="{BB962C8B-B14F-4D97-AF65-F5344CB8AC3E}">
        <p14:creationId xmlns:p14="http://schemas.microsoft.com/office/powerpoint/2010/main" val="4156471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982"/>
            <a:ext cx="8229600" cy="1066800"/>
          </a:xfrm>
        </p:spPr>
        <p:txBody>
          <a:bodyPr/>
          <a:lstStyle/>
          <a:p>
            <a:r>
              <a:rPr lang="en-US" dirty="0" smtClean="0"/>
              <a:t>Party Dates</a:t>
            </a:r>
            <a:endParaRPr lang="en-US" dirty="0"/>
          </a:p>
        </p:txBody>
      </p:sp>
      <p:sp>
        <p:nvSpPr>
          <p:cNvPr id="3" name="Subtitle 2"/>
          <p:cNvSpPr>
            <a:spLocks noGrp="1"/>
          </p:cNvSpPr>
          <p:nvPr>
            <p:ph type="subTitle" idx="1"/>
          </p:nvPr>
        </p:nvSpPr>
        <p:spPr>
          <a:xfrm>
            <a:off x="0" y="1524000"/>
            <a:ext cx="9067800" cy="5181600"/>
          </a:xfrm>
        </p:spPr>
        <p:txBody>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You must have your volunteer form filled out as well as a background check every 3 years.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Fall:  Oct. </a:t>
            </a:r>
            <a:r>
              <a:rPr lang="en-US" dirty="0" smtClean="0">
                <a:latin typeface="Arial" panose="020B0604020202020204" pitchFamily="34" charset="0"/>
                <a:cs typeface="Arial" panose="020B0604020202020204" pitchFamily="34" charset="0"/>
              </a:rPr>
              <a:t>13th</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Winter:  Dec. </a:t>
            </a:r>
            <a:r>
              <a:rPr lang="en-US" dirty="0" smtClean="0">
                <a:latin typeface="Arial" panose="020B0604020202020204" pitchFamily="34" charset="0"/>
                <a:cs typeface="Arial" panose="020B0604020202020204" pitchFamily="34" charset="0"/>
              </a:rPr>
              <a:t>21st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Spring:  Feb. </a:t>
            </a:r>
            <a:r>
              <a:rPr lang="en-US" dirty="0" smtClean="0">
                <a:latin typeface="Arial" panose="020B0604020202020204" pitchFamily="34" charset="0"/>
                <a:cs typeface="Arial" panose="020B0604020202020204" pitchFamily="34" charset="0"/>
              </a:rPr>
              <a:t>9</a:t>
            </a:r>
            <a:r>
              <a:rPr lang="en-US" baseline="30000" dirty="0" smtClean="0">
                <a:latin typeface="Arial" panose="020B0604020202020204" pitchFamily="34" charset="0"/>
                <a:cs typeface="Arial" panose="020B0604020202020204" pitchFamily="34" charset="0"/>
              </a:rPr>
              <a:t>th</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 parties start at 1:00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519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24"/>
            <a:ext cx="8229600" cy="1828800"/>
          </a:xfrm>
        </p:spPr>
        <p:txBody>
          <a:bodyPr/>
          <a:lstStyle/>
          <a:p>
            <a:r>
              <a:rPr lang="en-US" dirty="0" smtClean="0"/>
              <a:t>Conference Sign Ups</a:t>
            </a:r>
            <a:endParaRPr lang="en-US" dirty="0"/>
          </a:p>
        </p:txBody>
      </p:sp>
      <p:sp>
        <p:nvSpPr>
          <p:cNvPr id="3" name="Subtitle 2"/>
          <p:cNvSpPr>
            <a:spLocks noGrp="1"/>
          </p:cNvSpPr>
          <p:nvPr>
            <p:ph type="subTitle" idx="1"/>
          </p:nvPr>
        </p:nvSpPr>
        <p:spPr>
          <a:xfrm>
            <a:off x="0" y="2743200"/>
            <a:ext cx="8839200" cy="3221502"/>
          </a:xfrm>
        </p:spPr>
        <p:txBody>
          <a:bodyPr/>
          <a:lstStyle/>
          <a:p>
            <a:r>
              <a:rPr lang="en-US" dirty="0" smtClean="0">
                <a:latin typeface="Arial" panose="020B0604020202020204" pitchFamily="34" charset="0"/>
                <a:cs typeface="Arial" panose="020B0604020202020204" pitchFamily="34" charset="0"/>
              </a:rPr>
              <a:t>This will happen online.</a:t>
            </a:r>
          </a:p>
          <a:p>
            <a:r>
              <a:rPr lang="en-US" dirty="0" smtClean="0">
                <a:latin typeface="Arial" panose="020B0604020202020204" pitchFamily="34" charset="0"/>
                <a:cs typeface="Arial" panose="020B0604020202020204" pitchFamily="34" charset="0"/>
              </a:rPr>
              <a:t>You will receive an email to assist with sign ups in the fall and then again in the spring.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316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Form</a:t>
            </a:r>
            <a:endParaRPr lang="en-US" dirty="0"/>
          </a:p>
        </p:txBody>
      </p:sp>
      <p:sp>
        <p:nvSpPr>
          <p:cNvPr id="3" name="Content Placeholder 2"/>
          <p:cNvSpPr>
            <a:spLocks noGrp="1"/>
          </p:cNvSpPr>
          <p:nvPr>
            <p:ph idx="1"/>
          </p:nvPr>
        </p:nvSpPr>
        <p:spPr/>
        <p:txBody>
          <a:bodyPr/>
          <a:lstStyle/>
          <a:p>
            <a:pPr marL="136525" indent="0">
              <a:buNone/>
            </a:pPr>
            <a:endParaRPr lang="en-US" dirty="0"/>
          </a:p>
          <a:p>
            <a:pPr marL="136525" indent="0">
              <a:buNone/>
            </a:pPr>
            <a:r>
              <a:rPr lang="en-US" dirty="0">
                <a:latin typeface="Arial" panose="020B0604020202020204" pitchFamily="34" charset="0"/>
                <a:cs typeface="Arial" panose="020B0604020202020204" pitchFamily="34" charset="0"/>
              </a:rPr>
              <a:t>All parents must fill out a volunteer form and background check in order to volunteer in classrooms or participate in school activities. </a:t>
            </a:r>
            <a:r>
              <a:rPr lang="en-US" dirty="0" smtClean="0">
                <a:latin typeface="Arial" panose="020B0604020202020204" pitchFamily="34" charset="0"/>
                <a:cs typeface="Arial" panose="020B0604020202020204" pitchFamily="34" charset="0"/>
              </a:rPr>
              <a:t> The link can be found on the school website.</a:t>
            </a:r>
            <a:endParaRPr lang="en-US" dirty="0" smtClean="0">
              <a:latin typeface="Arial" panose="020B0604020202020204" pitchFamily="34" charset="0"/>
              <a:cs typeface="Arial" panose="020B0604020202020204" pitchFamily="34" charset="0"/>
            </a:endParaRPr>
          </a:p>
          <a:p>
            <a:pPr marL="136525" indent="0">
              <a:buNone/>
            </a:pPr>
            <a:endParaRPr lang="en-US" dirty="0">
              <a:latin typeface="Arial" panose="020B0604020202020204" pitchFamily="34" charset="0"/>
              <a:cs typeface="Arial" panose="020B0604020202020204" pitchFamily="34" charset="0"/>
            </a:endParaRPr>
          </a:p>
          <a:p>
            <a:pPr marL="136525" indent="0">
              <a:buNone/>
            </a:pPr>
            <a:r>
              <a:rPr lang="en-US" dirty="0" smtClean="0">
                <a:latin typeface="Arial" panose="020B0604020202020204" pitchFamily="34" charset="0"/>
                <a:cs typeface="Arial" panose="020B0604020202020204" pitchFamily="34" charset="0"/>
              </a:rPr>
              <a:t>That includes parties and field trips.  I would suggest getting it done at the beginning of the year as it takes time for the forms to be processed. </a:t>
            </a:r>
            <a:endParaRPr lang="en-US" dirty="0">
              <a:latin typeface="Arial" panose="020B0604020202020204" pitchFamily="34" charset="0"/>
              <a:cs typeface="Arial" panose="020B0604020202020204" pitchFamily="34" charset="0"/>
            </a:endParaRPr>
          </a:p>
          <a:p>
            <a:pPr marL="136525" indent="0">
              <a:buNone/>
            </a:pPr>
            <a:endParaRPr lang="en-US" dirty="0"/>
          </a:p>
          <a:p>
            <a:pPr marL="136525" indent="0">
              <a:buNone/>
            </a:pPr>
            <a:endParaRPr lang="en-US" dirty="0"/>
          </a:p>
        </p:txBody>
      </p:sp>
    </p:spTree>
    <p:extLst>
      <p:ext uri="{BB962C8B-B14F-4D97-AF65-F5344CB8AC3E}">
        <p14:creationId xmlns:p14="http://schemas.microsoft.com/office/powerpoint/2010/main" val="191728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229600" cy="914400"/>
          </a:xfrm>
        </p:spPr>
        <p:txBody>
          <a:bodyPr/>
          <a:lstStyle/>
          <a:p>
            <a:r>
              <a:rPr lang="en-US" dirty="0" smtClean="0"/>
              <a:t>Communication </a:t>
            </a:r>
            <a:endParaRPr lang="en-US" dirty="0"/>
          </a:p>
        </p:txBody>
      </p:sp>
      <p:sp>
        <p:nvSpPr>
          <p:cNvPr id="3" name="Subtitle 2"/>
          <p:cNvSpPr>
            <a:spLocks noGrp="1"/>
          </p:cNvSpPr>
          <p:nvPr>
            <p:ph type="subTitle" idx="1"/>
          </p:nvPr>
        </p:nvSpPr>
        <p:spPr>
          <a:xfrm>
            <a:off x="0" y="990600"/>
            <a:ext cx="9144000" cy="5791200"/>
          </a:xfrm>
        </p:spPr>
        <p:txBody>
          <a:bodyPr/>
          <a:lstStyle/>
          <a:p>
            <a:r>
              <a:rPr lang="en-US" sz="2000" i="1" dirty="0">
                <a:latin typeface="Arial" panose="020B0604020202020204" pitchFamily="34" charset="0"/>
                <a:cs typeface="Arial" panose="020B0604020202020204" pitchFamily="34" charset="0"/>
              </a:rPr>
              <a:t>“Effective dialogue develops out of a growing trust, a mutuality of concern, and an appreciation of contrasting perspectives” (Lawrence-Lightfoot, 2004). </a:t>
            </a:r>
            <a:endParaRPr lang="en-US" sz="2000" i="1"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This is my hope for a great year!</a:t>
            </a:r>
            <a:endParaRPr lang="en-US" sz="2000" dirty="0">
              <a:latin typeface="Arial" panose="020B0604020202020204" pitchFamily="34" charset="0"/>
              <a:cs typeface="Arial" panose="020B0604020202020204" pitchFamily="34" charset="0"/>
            </a:endParaRPr>
          </a:p>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FYI:  Email, planners, and telephone calls are my main parent </a:t>
            </a:r>
            <a:r>
              <a:rPr lang="en-US" sz="2000" dirty="0" smtClean="0">
                <a:latin typeface="Arial" panose="020B0604020202020204" pitchFamily="34" charset="0"/>
                <a:cs typeface="Arial" panose="020B0604020202020204" pitchFamily="34" charset="0"/>
              </a:rPr>
              <a:t>communication </a:t>
            </a:r>
            <a:r>
              <a:rPr lang="en-US" sz="2000" dirty="0" smtClean="0">
                <a:latin typeface="Arial" panose="020B0604020202020204" pitchFamily="34" charset="0"/>
                <a:cs typeface="Arial" panose="020B0604020202020204" pitchFamily="34" charset="0"/>
              </a:rPr>
              <a:t>tools.</a:t>
            </a:r>
          </a:p>
          <a:p>
            <a:pPr algn="l"/>
            <a:endParaRPr lang="en-US" sz="2000" dirty="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I check my emails every morning before school.  That is the best time to reach me.  If your child has a change of plans for the end of the day, please contact the office.  </a:t>
            </a:r>
          </a:p>
          <a:p>
            <a:pPr algn="l"/>
            <a:endParaRPr lang="en-US" sz="2000" dirty="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I </a:t>
            </a:r>
            <a:r>
              <a:rPr lang="en-US" sz="2000" dirty="0">
                <a:latin typeface="Arial" panose="020B0604020202020204" pitchFamily="34" charset="0"/>
                <a:cs typeface="Arial" panose="020B0604020202020204" pitchFamily="34" charset="0"/>
              </a:rPr>
              <a:t>am happy to talk with you about your </a:t>
            </a:r>
            <a:r>
              <a:rPr lang="en-US" sz="2000" dirty="0" smtClean="0">
                <a:latin typeface="Arial" panose="020B0604020202020204" pitchFamily="34" charset="0"/>
                <a:cs typeface="Arial" panose="020B0604020202020204" pitchFamily="34" charset="0"/>
              </a:rPr>
              <a:t>child at  any time, however, out of respect for my students</a:t>
            </a:r>
            <a:r>
              <a:rPr lang="en-US" sz="2000" dirty="0">
                <a:latin typeface="Arial" panose="020B0604020202020204" pitchFamily="34" charset="0"/>
                <a:cs typeface="Arial" panose="020B0604020202020204" pitchFamily="34" charset="0"/>
              </a:rPr>
              <a:t>' privacy, I do not discuss student </a:t>
            </a:r>
            <a:r>
              <a:rPr lang="en-US" sz="2000" dirty="0" smtClean="0">
                <a:latin typeface="Arial" panose="020B0604020202020204" pitchFamily="34" charset="0"/>
                <a:cs typeface="Arial" panose="020B0604020202020204" pitchFamily="34" charset="0"/>
              </a:rPr>
              <a:t>progress </a:t>
            </a:r>
            <a:r>
              <a:rPr lang="en-US" sz="2000" dirty="0">
                <a:latin typeface="Arial" panose="020B0604020202020204" pitchFamily="34" charset="0"/>
                <a:cs typeface="Arial" panose="020B0604020202020204" pitchFamily="34" charset="0"/>
              </a:rPr>
              <a:t>when I have other students in the </a:t>
            </a:r>
            <a:r>
              <a:rPr lang="en-US" sz="2000" dirty="0" smtClean="0">
                <a:latin typeface="Arial" panose="020B0604020202020204" pitchFamily="34" charset="0"/>
                <a:cs typeface="Arial" panose="020B0604020202020204" pitchFamily="34" charset="0"/>
              </a:rPr>
              <a:t>classroom</a:t>
            </a:r>
            <a:r>
              <a:rPr lang="en-US" sz="2000" dirty="0">
                <a:latin typeface="Arial" panose="020B0604020202020204" pitchFamily="34" charset="0"/>
                <a:cs typeface="Arial" panose="020B0604020202020204" pitchFamily="34" charset="0"/>
              </a:rPr>
              <a:t>. If you wish to discuss your </a:t>
            </a:r>
            <a:r>
              <a:rPr lang="en-US" sz="2000" dirty="0" smtClean="0">
                <a:latin typeface="Arial" panose="020B0604020202020204" pitchFamily="34" charset="0"/>
                <a:cs typeface="Arial" panose="020B0604020202020204" pitchFamily="34" charset="0"/>
              </a:rPr>
              <a:t>child's progress</a:t>
            </a:r>
            <a:r>
              <a:rPr lang="en-US" sz="2000" dirty="0">
                <a:latin typeface="Arial" panose="020B0604020202020204" pitchFamily="34" charset="0"/>
                <a:cs typeface="Arial" panose="020B0604020202020204" pitchFamily="34" charset="0"/>
              </a:rPr>
              <a:t>, please contact me to schedule a </a:t>
            </a:r>
            <a:r>
              <a:rPr lang="en-US" sz="2000" dirty="0" smtClean="0">
                <a:latin typeface="Arial" panose="020B0604020202020204" pitchFamily="34" charset="0"/>
                <a:cs typeface="Arial" panose="020B0604020202020204" pitchFamily="34" charset="0"/>
              </a:rPr>
              <a:t>conference or contact me at times that I am available to speak freely.</a:t>
            </a:r>
          </a:p>
          <a:p>
            <a:pPr algn="l"/>
            <a:endParaRPr lang="en-US" sz="1800" dirty="0"/>
          </a:p>
          <a:p>
            <a:pPr algn="l"/>
            <a:endParaRPr lang="en-US" sz="1800" dirty="0"/>
          </a:p>
        </p:txBody>
      </p:sp>
    </p:spTree>
    <p:extLst>
      <p:ext uri="{BB962C8B-B14F-4D97-AF65-F5344CB8AC3E}">
        <p14:creationId xmlns:p14="http://schemas.microsoft.com/office/powerpoint/2010/main" val="427698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sz="6000" dirty="0" smtClean="0">
                <a:solidFill>
                  <a:srgbClr val="00B0F0"/>
                </a:solidFill>
              </a:rPr>
              <a:t>Summary</a:t>
            </a:r>
            <a:endParaRPr lang="en-US" dirty="0">
              <a:solidFill>
                <a:srgbClr val="00B0F0"/>
              </a:solidFill>
            </a:endParaRPr>
          </a:p>
        </p:txBody>
      </p:sp>
      <p:sp>
        <p:nvSpPr>
          <p:cNvPr id="3" name="Content Placeholder 2"/>
          <p:cNvSpPr>
            <a:spLocks noGrp="1"/>
          </p:cNvSpPr>
          <p:nvPr>
            <p:ph idx="1"/>
          </p:nvPr>
        </p:nvSpPr>
        <p:spPr>
          <a:xfrm>
            <a:off x="457200" y="914400"/>
            <a:ext cx="8382000" cy="5791200"/>
          </a:xfrm>
        </p:spPr>
        <p:txBody>
          <a:bodyPr/>
          <a:lstStyle/>
          <a:p>
            <a:r>
              <a:rPr lang="en-US" sz="1800" dirty="0" smtClean="0">
                <a:solidFill>
                  <a:srgbClr val="FFFF00"/>
                </a:solidFill>
                <a:latin typeface="Arial" pitchFamily="34" charset="0"/>
                <a:cs typeface="Arial" pitchFamily="34" charset="0"/>
              </a:rPr>
              <a:t>Times</a:t>
            </a:r>
          </a:p>
          <a:p>
            <a:r>
              <a:rPr lang="en-US" sz="1800" dirty="0" smtClean="0">
                <a:solidFill>
                  <a:srgbClr val="FFFF00"/>
                </a:solidFill>
                <a:latin typeface="Arial" pitchFamily="34" charset="0"/>
                <a:cs typeface="Arial" pitchFamily="34" charset="0"/>
              </a:rPr>
              <a:t>Leadership</a:t>
            </a:r>
          </a:p>
          <a:p>
            <a:r>
              <a:rPr lang="en-US" sz="1800" dirty="0" smtClean="0">
                <a:solidFill>
                  <a:srgbClr val="FFFF00"/>
                </a:solidFill>
                <a:latin typeface="Arial" pitchFamily="34" charset="0"/>
                <a:cs typeface="Arial" pitchFamily="34" charset="0"/>
              </a:rPr>
              <a:t>Grade Levels</a:t>
            </a:r>
          </a:p>
          <a:p>
            <a:r>
              <a:rPr lang="en-US" sz="1800" dirty="0" smtClean="0">
                <a:solidFill>
                  <a:srgbClr val="FFFF00"/>
                </a:solidFill>
                <a:latin typeface="Arial" pitchFamily="34" charset="0"/>
                <a:cs typeface="Arial" pitchFamily="34" charset="0"/>
              </a:rPr>
              <a:t>Routines</a:t>
            </a:r>
          </a:p>
          <a:p>
            <a:r>
              <a:rPr lang="en-US" sz="1800" dirty="0" smtClean="0">
                <a:solidFill>
                  <a:srgbClr val="FFFF00"/>
                </a:solidFill>
                <a:latin typeface="Arial" pitchFamily="34" charset="0"/>
                <a:cs typeface="Arial" pitchFamily="34" charset="0"/>
              </a:rPr>
              <a:t>PBIS</a:t>
            </a:r>
          </a:p>
          <a:p>
            <a:r>
              <a:rPr lang="en-US" sz="1800" dirty="0" smtClean="0">
                <a:solidFill>
                  <a:srgbClr val="FFFF00"/>
                </a:solidFill>
                <a:latin typeface="Arial" pitchFamily="34" charset="0"/>
                <a:cs typeface="Arial" pitchFamily="34" charset="0"/>
              </a:rPr>
              <a:t>Reading </a:t>
            </a:r>
          </a:p>
          <a:p>
            <a:r>
              <a:rPr lang="en-US" sz="1800" dirty="0" smtClean="0">
                <a:solidFill>
                  <a:srgbClr val="FFFF00"/>
                </a:solidFill>
                <a:latin typeface="Arial" pitchFamily="34" charset="0"/>
                <a:cs typeface="Arial" pitchFamily="34" charset="0"/>
              </a:rPr>
              <a:t>Math </a:t>
            </a:r>
          </a:p>
          <a:p>
            <a:r>
              <a:rPr lang="en-US" sz="1800" dirty="0" smtClean="0">
                <a:solidFill>
                  <a:srgbClr val="FFFF00"/>
                </a:solidFill>
                <a:latin typeface="Arial" pitchFamily="34" charset="0"/>
                <a:cs typeface="Arial" pitchFamily="34" charset="0"/>
              </a:rPr>
              <a:t>Writing </a:t>
            </a:r>
          </a:p>
          <a:p>
            <a:r>
              <a:rPr lang="en-US" sz="1800" dirty="0" smtClean="0">
                <a:solidFill>
                  <a:srgbClr val="FFFF00"/>
                </a:solidFill>
                <a:latin typeface="Arial" pitchFamily="34" charset="0"/>
                <a:cs typeface="Arial" pitchFamily="34" charset="0"/>
              </a:rPr>
              <a:t>Science </a:t>
            </a:r>
          </a:p>
          <a:p>
            <a:r>
              <a:rPr lang="en-US" sz="1800" dirty="0" smtClean="0">
                <a:solidFill>
                  <a:srgbClr val="FFFF00"/>
                </a:solidFill>
                <a:latin typeface="Arial" pitchFamily="34" charset="0"/>
                <a:cs typeface="Arial" pitchFamily="34" charset="0"/>
              </a:rPr>
              <a:t>Social Studies</a:t>
            </a:r>
          </a:p>
          <a:p>
            <a:r>
              <a:rPr lang="en-US" sz="1800" dirty="0" smtClean="0">
                <a:solidFill>
                  <a:srgbClr val="FFFF00"/>
                </a:solidFill>
                <a:latin typeface="Arial" pitchFamily="34" charset="0"/>
                <a:cs typeface="Arial" pitchFamily="34" charset="0"/>
              </a:rPr>
              <a:t>District Assessments</a:t>
            </a:r>
          </a:p>
          <a:p>
            <a:r>
              <a:rPr lang="en-US" sz="1800" dirty="0" err="1" smtClean="0">
                <a:solidFill>
                  <a:srgbClr val="FFFF00"/>
                </a:solidFill>
                <a:latin typeface="Arial" pitchFamily="34" charset="0"/>
                <a:cs typeface="Arial" pitchFamily="34" charset="0"/>
              </a:rPr>
              <a:t>Learnapoloza</a:t>
            </a:r>
            <a:endParaRPr lang="en-US" sz="1800" dirty="0" smtClean="0">
              <a:solidFill>
                <a:srgbClr val="FFFF00"/>
              </a:solidFill>
              <a:latin typeface="Arial" pitchFamily="34" charset="0"/>
              <a:cs typeface="Arial" pitchFamily="34" charset="0"/>
            </a:endParaRPr>
          </a:p>
          <a:p>
            <a:r>
              <a:rPr lang="en-US" sz="1800" dirty="0" smtClean="0">
                <a:solidFill>
                  <a:srgbClr val="FFFF00"/>
                </a:solidFill>
                <a:latin typeface="Arial" pitchFamily="34" charset="0"/>
                <a:cs typeface="Arial" pitchFamily="34" charset="0"/>
              </a:rPr>
              <a:t>Birthday Treats</a:t>
            </a:r>
          </a:p>
          <a:p>
            <a:r>
              <a:rPr lang="en-US" sz="1800" dirty="0" smtClean="0">
                <a:solidFill>
                  <a:srgbClr val="FFFF00"/>
                </a:solidFill>
                <a:latin typeface="Arial" pitchFamily="34" charset="0"/>
                <a:cs typeface="Arial" pitchFamily="34" charset="0"/>
              </a:rPr>
              <a:t>Party Dates</a:t>
            </a:r>
            <a:endParaRPr lang="en-US" sz="1800" baseline="30000" dirty="0" smtClean="0">
              <a:solidFill>
                <a:srgbClr val="FFFF00"/>
              </a:solidFill>
              <a:latin typeface="Arial" pitchFamily="34" charset="0"/>
              <a:cs typeface="Arial" pitchFamily="34" charset="0"/>
            </a:endParaRPr>
          </a:p>
          <a:p>
            <a:r>
              <a:rPr lang="en-US" sz="1800" dirty="0" smtClean="0">
                <a:solidFill>
                  <a:srgbClr val="FFFF00"/>
                </a:solidFill>
                <a:latin typeface="Arial" pitchFamily="34" charset="0"/>
                <a:cs typeface="Arial" pitchFamily="34" charset="0"/>
              </a:rPr>
              <a:t>Conferences</a:t>
            </a:r>
          </a:p>
          <a:p>
            <a:r>
              <a:rPr lang="en-US" sz="1800" dirty="0" smtClean="0">
                <a:solidFill>
                  <a:srgbClr val="FFFF00"/>
                </a:solidFill>
                <a:latin typeface="Arial" pitchFamily="34" charset="0"/>
                <a:cs typeface="Arial" pitchFamily="34" charset="0"/>
              </a:rPr>
              <a:t>Volunteer Form  </a:t>
            </a:r>
          </a:p>
          <a:p>
            <a:r>
              <a:rPr lang="en-US" sz="1800" dirty="0" smtClean="0">
                <a:solidFill>
                  <a:srgbClr val="FFFF00"/>
                </a:solidFill>
                <a:latin typeface="Arial" pitchFamily="34" charset="0"/>
                <a:cs typeface="Arial" pitchFamily="34" charset="0"/>
              </a:rPr>
              <a:t>Communication</a:t>
            </a:r>
          </a:p>
          <a:p>
            <a:r>
              <a:rPr lang="en-US" sz="1800" dirty="0" smtClean="0">
                <a:solidFill>
                  <a:srgbClr val="FFFF00"/>
                </a:solidFill>
                <a:latin typeface="Arial" pitchFamily="34" charset="0"/>
                <a:cs typeface="Arial" pitchFamily="34" charset="0"/>
              </a:rPr>
              <a:t>Communication Links </a:t>
            </a:r>
          </a:p>
          <a:p>
            <a:endParaRPr lang="en-US" sz="1800" dirty="0" smtClean="0">
              <a:solidFill>
                <a:srgbClr val="FFFF00"/>
              </a:solidFill>
              <a:latin typeface="Arial" pitchFamily="34" charset="0"/>
              <a:cs typeface="Arial" pitchFamily="34" charset="0"/>
            </a:endParaRPr>
          </a:p>
          <a:p>
            <a:endParaRPr lang="en-US" sz="2400" dirty="0" smtClean="0">
              <a:solidFill>
                <a:srgbClr val="FFFF00"/>
              </a:solidFill>
            </a:endParaRPr>
          </a:p>
          <a:p>
            <a:pPr marL="136525" indent="0">
              <a:buNone/>
            </a:pPr>
            <a:endParaRPr lang="en-US" dirty="0" smtClean="0">
              <a:solidFill>
                <a:srgbClr val="FFFF00"/>
              </a:solidFill>
            </a:endParaRPr>
          </a:p>
          <a:p>
            <a:endParaRPr lang="en-US" dirty="0" smtClean="0">
              <a:solidFill>
                <a:schemeClr val="accent2"/>
              </a:solidFill>
            </a:endParaRPr>
          </a:p>
          <a:p>
            <a:endParaRPr lang="en-US" dirty="0" smtClean="0">
              <a:solidFill>
                <a:schemeClr val="accent2"/>
              </a:solidFill>
            </a:endParaRPr>
          </a:p>
          <a:p>
            <a:endParaRPr lang="en-US" dirty="0"/>
          </a:p>
        </p:txBody>
      </p:sp>
    </p:spTree>
    <p:extLst>
      <p:ext uri="{BB962C8B-B14F-4D97-AF65-F5344CB8AC3E}">
        <p14:creationId xmlns:p14="http://schemas.microsoft.com/office/powerpoint/2010/main" val="830709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Links</a:t>
            </a:r>
            <a:endParaRPr lang="en-US" dirty="0"/>
          </a:p>
        </p:txBody>
      </p:sp>
      <p:sp>
        <p:nvSpPr>
          <p:cNvPr id="3" name="Content Placeholder 2"/>
          <p:cNvSpPr>
            <a:spLocks noGrp="1"/>
          </p:cNvSpPr>
          <p:nvPr>
            <p:ph idx="1"/>
          </p:nvPr>
        </p:nvSpPr>
        <p:spPr>
          <a:xfrm>
            <a:off x="0" y="1600200"/>
            <a:ext cx="9067800" cy="5105400"/>
          </a:xfrm>
        </p:spPr>
        <p:txBody>
          <a:bodyPr/>
          <a:lstStyle/>
          <a:p>
            <a:r>
              <a:rPr lang="en-US" sz="2400" dirty="0" smtClean="0">
                <a:latin typeface="Arial" panose="020B0604020202020204" pitchFamily="34" charset="0"/>
                <a:cs typeface="Arial" panose="020B0604020202020204" pitchFamily="34" charset="0"/>
              </a:rPr>
              <a:t>Hours – 7:40-3:40</a:t>
            </a:r>
          </a:p>
          <a:p>
            <a:r>
              <a:rPr lang="en-US" sz="2400" dirty="0" smtClean="0">
                <a:latin typeface="Arial" panose="020B0604020202020204" pitchFamily="34" charset="0"/>
                <a:cs typeface="Arial" panose="020B0604020202020204" pitchFamily="34" charset="0"/>
              </a:rPr>
              <a:t>Email:  </a:t>
            </a:r>
            <a:r>
              <a:rPr lang="en-US" sz="2400" dirty="0" smtClean="0">
                <a:latin typeface="Arial" panose="020B0604020202020204" pitchFamily="34" charset="0"/>
                <a:cs typeface="Arial" panose="020B0604020202020204" pitchFamily="34" charset="0"/>
                <a:hlinkClick r:id="rId2"/>
              </a:rPr>
              <a:t>joni.clay@ankenyschools.org</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School Number:  965-9605</a:t>
            </a:r>
          </a:p>
          <a:p>
            <a:r>
              <a:rPr lang="en-US" sz="2400" dirty="0" smtClean="0">
                <a:latin typeface="Arial" panose="020B0604020202020204" pitchFamily="34" charset="0"/>
                <a:cs typeface="Arial" panose="020B0604020202020204" pitchFamily="34" charset="0"/>
              </a:rPr>
              <a:t>Teacher Page on Prairie Trail Website</a:t>
            </a:r>
          </a:p>
          <a:p>
            <a:r>
              <a:rPr lang="en-US" sz="2400" dirty="0" smtClean="0">
                <a:latin typeface="Arial" panose="020B0604020202020204" pitchFamily="34" charset="0"/>
                <a:cs typeface="Arial" panose="020B0604020202020204" pitchFamily="34" charset="0"/>
              </a:rPr>
              <a:t>Prairie Trail Website</a:t>
            </a:r>
          </a:p>
          <a:p>
            <a:r>
              <a:rPr lang="en-US" sz="2400" dirty="0" smtClean="0">
                <a:latin typeface="Arial" panose="020B0604020202020204" pitchFamily="34" charset="0"/>
                <a:cs typeface="Arial" panose="020B0604020202020204" pitchFamily="34" charset="0"/>
              </a:rPr>
              <a:t>PTO Website on Prairie Trail Website</a:t>
            </a:r>
          </a:p>
          <a:p>
            <a:r>
              <a:rPr lang="en-US" sz="2400" dirty="0" smtClean="0">
                <a:latin typeface="Arial" panose="020B0604020202020204" pitchFamily="34" charset="0"/>
                <a:cs typeface="Arial" panose="020B0604020202020204" pitchFamily="34" charset="0"/>
              </a:rPr>
              <a:t>E-backpack on Prairie Trail Website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381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92D050"/>
                </a:solidFill>
              </a:rPr>
              <a:t>Times</a:t>
            </a:r>
            <a:endParaRPr lang="en-US" sz="6000" dirty="0">
              <a:solidFill>
                <a:srgbClr val="92D050"/>
              </a:solidFill>
            </a:endParaRPr>
          </a:p>
        </p:txBody>
      </p:sp>
      <p:sp>
        <p:nvSpPr>
          <p:cNvPr id="3" name="Content Placeholder 2"/>
          <p:cNvSpPr>
            <a:spLocks noGrp="1"/>
          </p:cNvSpPr>
          <p:nvPr>
            <p:ph idx="1"/>
          </p:nvPr>
        </p:nvSpPr>
        <p:spPr>
          <a:xfrm>
            <a:off x="609600" y="1447800"/>
            <a:ext cx="8229600" cy="4708525"/>
          </a:xfrm>
        </p:spPr>
        <p:txBody>
          <a:bodyPr/>
          <a:lstStyle/>
          <a:p>
            <a:endParaRPr lang="en-US" sz="4400" dirty="0" smtClean="0">
              <a:solidFill>
                <a:srgbClr val="FFFF00"/>
              </a:solidFill>
            </a:endParaRPr>
          </a:p>
          <a:p>
            <a:r>
              <a:rPr lang="en-US" sz="4400" dirty="0" smtClean="0">
                <a:solidFill>
                  <a:srgbClr val="FFFF00"/>
                </a:solidFill>
                <a:latin typeface="Arial" pitchFamily="34" charset="0"/>
                <a:cs typeface="Arial" pitchFamily="34" charset="0"/>
              </a:rPr>
              <a:t>Start</a:t>
            </a:r>
            <a:r>
              <a:rPr lang="en-US" sz="4400" baseline="0" dirty="0" smtClean="0">
                <a:solidFill>
                  <a:srgbClr val="FFFF00"/>
                </a:solidFill>
                <a:latin typeface="Arial" pitchFamily="34" charset="0"/>
                <a:cs typeface="Arial" pitchFamily="34" charset="0"/>
              </a:rPr>
              <a:t> time 7:55</a:t>
            </a:r>
          </a:p>
          <a:p>
            <a:r>
              <a:rPr lang="en-US" sz="4400" baseline="0" dirty="0" smtClean="0">
                <a:solidFill>
                  <a:srgbClr val="FFFF00"/>
                </a:solidFill>
                <a:latin typeface="Arial" pitchFamily="34" charset="0"/>
                <a:cs typeface="Arial" pitchFamily="34" charset="0"/>
              </a:rPr>
              <a:t>End time 2:55</a:t>
            </a:r>
          </a:p>
          <a:p>
            <a:r>
              <a:rPr lang="en-US" sz="4400" dirty="0" smtClean="0">
                <a:solidFill>
                  <a:srgbClr val="FFFF00"/>
                </a:solidFill>
                <a:latin typeface="Arial" pitchFamily="34" charset="0"/>
                <a:cs typeface="Arial" pitchFamily="34" charset="0"/>
              </a:rPr>
              <a:t>Lunch &amp; Recess 11:30-12:25</a:t>
            </a:r>
          </a:p>
          <a:p>
            <a:r>
              <a:rPr lang="en-US" sz="4400" dirty="0" smtClean="0">
                <a:solidFill>
                  <a:srgbClr val="FFFF00"/>
                </a:solidFill>
                <a:latin typeface="Arial" pitchFamily="34" charset="0"/>
                <a:cs typeface="Arial" pitchFamily="34" charset="0"/>
              </a:rPr>
              <a:t>Specials 10:40</a:t>
            </a:r>
          </a:p>
          <a:p>
            <a:r>
              <a:rPr lang="en-US" sz="4400" dirty="0" smtClean="0">
                <a:solidFill>
                  <a:srgbClr val="FFFF00"/>
                </a:solidFill>
                <a:latin typeface="Arial" pitchFamily="34" charset="0"/>
                <a:cs typeface="Arial" pitchFamily="34" charset="0"/>
              </a:rPr>
              <a:t>Recess  1:10</a:t>
            </a:r>
          </a:p>
          <a:p>
            <a:endParaRPr lang="en-US" dirty="0"/>
          </a:p>
        </p:txBody>
      </p:sp>
      <p:pic>
        <p:nvPicPr>
          <p:cNvPr id="23554" name="Picture 2" descr="C:\Users\joni.clay\AppData\Local\Microsoft\Windows\Temporary Internet Files\Content.IE5\C4J8EZXA\MP90042662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5018" y="1600200"/>
            <a:ext cx="1447800" cy="2177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378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Leadership</a:t>
            </a:r>
            <a:endParaRPr lang="en-US"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3638867"/>
              </p:ext>
            </p:extLst>
          </p:nvPr>
        </p:nvGraphicFramePr>
        <p:xfrm>
          <a:off x="0" y="835440"/>
          <a:ext cx="9067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0" y="5525158"/>
            <a:ext cx="1752600"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Arial Black" pitchFamily="34" charset="0"/>
              </a:rPr>
              <a:t>Mrs. Bingham</a:t>
            </a:r>
          </a:p>
          <a:p>
            <a:pPr algn="ctr"/>
            <a:r>
              <a:rPr lang="en-US" sz="1200" dirty="0" smtClean="0">
                <a:solidFill>
                  <a:schemeClr val="bg1"/>
                </a:solidFill>
                <a:latin typeface="Arial Black" pitchFamily="34" charset="0"/>
              </a:rPr>
              <a:t>Art</a:t>
            </a:r>
            <a:endParaRPr lang="en-US" sz="1200" dirty="0">
              <a:solidFill>
                <a:schemeClr val="bg1"/>
              </a:solidFill>
              <a:latin typeface="Arial Black" pitchFamily="34" charset="0"/>
            </a:endParaRPr>
          </a:p>
        </p:txBody>
      </p:sp>
      <p:sp>
        <p:nvSpPr>
          <p:cNvPr id="10" name="Rectangle 9"/>
          <p:cNvSpPr/>
          <p:nvPr/>
        </p:nvSpPr>
        <p:spPr>
          <a:xfrm>
            <a:off x="1828800" y="5508174"/>
            <a:ext cx="1752600"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Arial Black" pitchFamily="34" charset="0"/>
              </a:rPr>
              <a:t>Mrs. </a:t>
            </a:r>
            <a:r>
              <a:rPr lang="en-US" sz="1200" dirty="0" err="1" smtClean="0">
                <a:solidFill>
                  <a:schemeClr val="bg1"/>
                </a:solidFill>
                <a:latin typeface="Arial Black" pitchFamily="34" charset="0"/>
              </a:rPr>
              <a:t>Sidwell</a:t>
            </a:r>
            <a:r>
              <a:rPr lang="en-US" sz="1200" smtClean="0">
                <a:solidFill>
                  <a:schemeClr val="bg1"/>
                </a:solidFill>
                <a:latin typeface="Arial Black" pitchFamily="34" charset="0"/>
              </a:rPr>
              <a:t> Frame</a:t>
            </a:r>
            <a:endParaRPr lang="en-US" sz="1200" dirty="0" smtClean="0">
              <a:solidFill>
                <a:schemeClr val="bg1"/>
              </a:solidFill>
              <a:latin typeface="Arial Black" pitchFamily="34" charset="0"/>
            </a:endParaRPr>
          </a:p>
          <a:p>
            <a:pPr algn="ctr"/>
            <a:r>
              <a:rPr lang="en-US" sz="1200" dirty="0" smtClean="0">
                <a:solidFill>
                  <a:schemeClr val="bg1"/>
                </a:solidFill>
                <a:latin typeface="Arial Black" pitchFamily="34" charset="0"/>
              </a:rPr>
              <a:t>Music</a:t>
            </a:r>
          </a:p>
        </p:txBody>
      </p:sp>
      <p:sp>
        <p:nvSpPr>
          <p:cNvPr id="11" name="Rectangle 10"/>
          <p:cNvSpPr/>
          <p:nvPr/>
        </p:nvSpPr>
        <p:spPr>
          <a:xfrm>
            <a:off x="5486400" y="5497288"/>
            <a:ext cx="1752600"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Arial Black" pitchFamily="34" charset="0"/>
              </a:rPr>
              <a:t>Mrs. </a:t>
            </a:r>
            <a:r>
              <a:rPr lang="en-US" sz="1200" dirty="0" err="1" smtClean="0">
                <a:solidFill>
                  <a:schemeClr val="bg1"/>
                </a:solidFill>
                <a:latin typeface="Arial Black" pitchFamily="34" charset="0"/>
              </a:rPr>
              <a:t>Welsch</a:t>
            </a:r>
            <a:endParaRPr lang="en-US" sz="1200" dirty="0" smtClean="0">
              <a:solidFill>
                <a:schemeClr val="bg1"/>
              </a:solidFill>
              <a:latin typeface="Arial Black" pitchFamily="34" charset="0"/>
            </a:endParaRPr>
          </a:p>
          <a:p>
            <a:pPr algn="ctr"/>
            <a:r>
              <a:rPr lang="en-US" sz="1200" dirty="0" smtClean="0">
                <a:solidFill>
                  <a:schemeClr val="bg1"/>
                </a:solidFill>
                <a:latin typeface="Arial Black" pitchFamily="34" charset="0"/>
              </a:rPr>
              <a:t>Guidance</a:t>
            </a:r>
            <a:endParaRPr lang="en-US" sz="1200" dirty="0">
              <a:solidFill>
                <a:schemeClr val="bg1"/>
              </a:solidFill>
              <a:latin typeface="Arial Black" pitchFamily="34" charset="0"/>
            </a:endParaRPr>
          </a:p>
        </p:txBody>
      </p:sp>
      <p:sp>
        <p:nvSpPr>
          <p:cNvPr id="12" name="Rectangle 11"/>
          <p:cNvSpPr/>
          <p:nvPr/>
        </p:nvSpPr>
        <p:spPr>
          <a:xfrm>
            <a:off x="3657599" y="5497288"/>
            <a:ext cx="1752600"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Arial Black" pitchFamily="34" charset="0"/>
              </a:rPr>
              <a:t>Mr. </a:t>
            </a:r>
            <a:r>
              <a:rPr lang="en-US" sz="1200" dirty="0" err="1" smtClean="0">
                <a:solidFill>
                  <a:schemeClr val="bg1"/>
                </a:solidFill>
                <a:latin typeface="Arial Black" pitchFamily="34" charset="0"/>
              </a:rPr>
              <a:t>Pilcher</a:t>
            </a:r>
            <a:endParaRPr lang="en-US" sz="1200" dirty="0" smtClean="0">
              <a:solidFill>
                <a:schemeClr val="bg1"/>
              </a:solidFill>
              <a:latin typeface="Arial Black" pitchFamily="34" charset="0"/>
            </a:endParaRPr>
          </a:p>
          <a:p>
            <a:pPr algn="ctr"/>
            <a:r>
              <a:rPr lang="en-US" sz="1200" dirty="0" smtClean="0">
                <a:solidFill>
                  <a:schemeClr val="bg1"/>
                </a:solidFill>
                <a:latin typeface="Arial Black" pitchFamily="34" charset="0"/>
              </a:rPr>
              <a:t>PE</a:t>
            </a:r>
            <a:endParaRPr lang="en-US" sz="1200" dirty="0">
              <a:solidFill>
                <a:schemeClr val="bg1"/>
              </a:solidFill>
              <a:latin typeface="Arial Black" pitchFamily="34" charset="0"/>
            </a:endParaRPr>
          </a:p>
        </p:txBody>
      </p:sp>
      <p:sp>
        <p:nvSpPr>
          <p:cNvPr id="13" name="Rectangle 12"/>
          <p:cNvSpPr/>
          <p:nvPr/>
        </p:nvSpPr>
        <p:spPr>
          <a:xfrm>
            <a:off x="7315200" y="5508174"/>
            <a:ext cx="1752600" cy="91440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Arial Black" pitchFamily="34" charset="0"/>
              </a:rPr>
              <a:t>Mrs. Thompson </a:t>
            </a:r>
          </a:p>
          <a:p>
            <a:pPr algn="ctr"/>
            <a:r>
              <a:rPr lang="en-US" sz="1200" smtClean="0">
                <a:solidFill>
                  <a:schemeClr val="bg1"/>
                </a:solidFill>
                <a:latin typeface="Arial Black" pitchFamily="34" charset="0"/>
              </a:rPr>
              <a:t>Media</a:t>
            </a:r>
            <a:endParaRPr lang="en-US" sz="1200" dirty="0">
              <a:solidFill>
                <a:schemeClr val="bg1"/>
              </a:solidFill>
              <a:latin typeface="Arial Black" pitchFamily="34" charset="0"/>
            </a:endParaRPr>
          </a:p>
        </p:txBody>
      </p:sp>
    </p:spTree>
    <p:extLst>
      <p:ext uri="{BB962C8B-B14F-4D97-AF65-F5344CB8AC3E}">
        <p14:creationId xmlns:p14="http://schemas.microsoft.com/office/powerpoint/2010/main" val="51790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00B0F0"/>
                </a:solidFill>
              </a:rPr>
              <a:t>Grade Level Sections</a:t>
            </a:r>
            <a:endParaRPr lang="en-US" sz="6000"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5365664"/>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0874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304800"/>
            <a:ext cx="8229600" cy="2438400"/>
          </a:xfrm>
        </p:spPr>
        <p:txBody>
          <a:bodyPr>
            <a:noAutofit/>
          </a:bodyPr>
          <a:lstStyle/>
          <a:p>
            <a:pPr eaLnBrk="1" fontAlgn="auto" hangingPunct="1">
              <a:spcAft>
                <a:spcPts val="0"/>
              </a:spcAft>
              <a:defRPr/>
            </a:pPr>
            <a:r>
              <a:rPr lang="en-US" sz="4400" dirty="0" smtClean="0">
                <a:solidFill>
                  <a:srgbClr val="00B050"/>
                </a:solidFill>
              </a:rPr>
              <a:t> </a:t>
            </a:r>
            <a:r>
              <a:rPr lang="en-US" sz="4400" dirty="0">
                <a:solidFill>
                  <a:srgbClr val="00B050"/>
                </a:solidFill>
              </a:rPr>
              <a:t>Routines and </a:t>
            </a:r>
            <a:r>
              <a:rPr lang="en-US" sz="4400" dirty="0" smtClean="0">
                <a:solidFill>
                  <a:srgbClr val="00B050"/>
                </a:solidFill>
              </a:rPr>
              <a:t>Expectations</a:t>
            </a:r>
            <a:br>
              <a:rPr lang="en-US" sz="4400" dirty="0" smtClean="0">
                <a:solidFill>
                  <a:srgbClr val="00B050"/>
                </a:solidFill>
              </a:rPr>
            </a:br>
            <a:r>
              <a:rPr lang="en-US" sz="4400" dirty="0" smtClean="0">
                <a:solidFill>
                  <a:srgbClr val="00B050"/>
                </a:solidFill>
              </a:rPr>
              <a:t>- </a:t>
            </a:r>
            <a:r>
              <a:rPr lang="en-US" sz="4000" dirty="0" smtClean="0">
                <a:solidFill>
                  <a:srgbClr val="00B050"/>
                </a:solidFill>
              </a:rPr>
              <a:t>a handout was sent before school started</a:t>
            </a:r>
            <a:br>
              <a:rPr lang="en-US" sz="4000" dirty="0" smtClean="0">
                <a:solidFill>
                  <a:srgbClr val="00B050"/>
                </a:solidFill>
              </a:rPr>
            </a:br>
            <a:endParaRPr lang="en-US" sz="2000" dirty="0">
              <a:solidFill>
                <a:srgbClr val="00B050"/>
              </a:solidFill>
            </a:endParaRPr>
          </a:p>
        </p:txBody>
      </p:sp>
      <p:sp>
        <p:nvSpPr>
          <p:cNvPr id="5123" name="Rectangle 5"/>
          <p:cNvSpPr>
            <a:spLocks noGrp="1" noChangeArrowheads="1"/>
          </p:cNvSpPr>
          <p:nvPr>
            <p:ph idx="1"/>
          </p:nvPr>
        </p:nvSpPr>
        <p:spPr>
          <a:xfrm>
            <a:off x="457200" y="2986585"/>
            <a:ext cx="8229600" cy="3886200"/>
          </a:xfrm>
        </p:spPr>
        <p:txBody>
          <a:bodyPr/>
          <a:lstStyle/>
          <a:p>
            <a:pPr eaLnBrk="1" hangingPunct="1"/>
            <a:r>
              <a:rPr lang="en-US" dirty="0" smtClean="0">
                <a:latin typeface="Arial" pitchFamily="34" charset="0"/>
                <a:cs typeface="Arial" pitchFamily="34" charset="0"/>
              </a:rPr>
              <a:t>Planner</a:t>
            </a:r>
          </a:p>
          <a:p>
            <a:pPr eaLnBrk="1" hangingPunct="1"/>
            <a:r>
              <a:rPr lang="en-US" dirty="0" smtClean="0">
                <a:latin typeface="Arial" pitchFamily="34" charset="0"/>
                <a:cs typeface="Arial" pitchFamily="34" charset="0"/>
              </a:rPr>
              <a:t>Homework</a:t>
            </a:r>
          </a:p>
          <a:p>
            <a:pPr eaLnBrk="1" hangingPunct="1"/>
            <a:r>
              <a:rPr lang="en-US" dirty="0" smtClean="0">
                <a:latin typeface="Arial" pitchFamily="34" charset="0"/>
                <a:cs typeface="Arial" pitchFamily="34" charset="0"/>
              </a:rPr>
              <a:t>Classroom Management/PBIS</a:t>
            </a:r>
          </a:p>
          <a:p>
            <a:pPr eaLnBrk="1" hangingPunct="1"/>
            <a:r>
              <a:rPr lang="en-US" dirty="0" smtClean="0">
                <a:latin typeface="Arial" pitchFamily="34" charset="0"/>
                <a:cs typeface="Arial" pitchFamily="34" charset="0"/>
              </a:rPr>
              <a:t>Read At Home Program</a:t>
            </a:r>
          </a:p>
          <a:p>
            <a:pPr eaLnBrk="1" hangingPunct="1"/>
            <a:r>
              <a:rPr lang="en-US" dirty="0" smtClean="0">
                <a:latin typeface="Arial" pitchFamily="34" charset="0"/>
                <a:cs typeface="Arial" pitchFamily="34" charset="0"/>
              </a:rPr>
              <a:t>After School Change of Plans</a:t>
            </a:r>
          </a:p>
          <a:p>
            <a:pPr eaLnBrk="1" hangingPunct="1"/>
            <a:endParaRPr lang="en-US" dirty="0" smtClean="0">
              <a:latin typeface="Arial" pitchFamily="34" charset="0"/>
              <a:cs typeface="Arial" pitchFamily="34" charset="0"/>
            </a:endParaRPr>
          </a:p>
          <a:p>
            <a:pPr marL="136525" indent="0" eaLnBrk="1" hangingPunct="1">
              <a:buNone/>
            </a:pPr>
            <a:endParaRPr lang="en-US" dirty="0" smtClean="0">
              <a:latin typeface="Arial" pitchFamily="34" charset="0"/>
              <a:cs typeface="Arial" pitchFamily="34" charset="0"/>
            </a:endParaRPr>
          </a:p>
          <a:p>
            <a:pPr marL="585788" lvl="1" indent="0" eaLnBrk="1" hangingPunct="1">
              <a:buNone/>
            </a:pPr>
            <a:endParaRPr lang="en-US" dirty="0" smtClean="0">
              <a:latin typeface="Arial" pitchFamily="34" charset="0"/>
              <a:cs typeface="Arial" pitchFamily="34" charset="0"/>
            </a:endParaRPr>
          </a:p>
          <a:p>
            <a:pPr eaLnBrk="1" hangingPunct="1"/>
            <a:endParaRPr lang="en-US" sz="3600"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1524000"/>
          </a:xfrm>
        </p:spPr>
        <p:txBody>
          <a:bodyPr>
            <a:noAutofit/>
          </a:bodyPr>
          <a:lstStyle/>
          <a:p>
            <a:pPr eaLnBrk="1" fontAlgn="auto" hangingPunct="1">
              <a:spcAft>
                <a:spcPts val="0"/>
              </a:spcAft>
              <a:defRPr/>
            </a:pPr>
            <a:r>
              <a:rPr lang="en-US" sz="4400" dirty="0" smtClean="0">
                <a:solidFill>
                  <a:srgbClr val="FFFF00"/>
                </a:solidFill>
              </a:rPr>
              <a:t>PBIS</a:t>
            </a:r>
            <a:br>
              <a:rPr lang="en-US" sz="4400" dirty="0" smtClean="0">
                <a:solidFill>
                  <a:srgbClr val="FFFF00"/>
                </a:solidFill>
              </a:rPr>
            </a:br>
            <a:r>
              <a:rPr lang="en-US" sz="2800" dirty="0" smtClean="0">
                <a:solidFill>
                  <a:srgbClr val="FFFF00"/>
                </a:solidFill>
              </a:rPr>
              <a:t>Positive Behavior Intervention and</a:t>
            </a:r>
            <a:r>
              <a:rPr lang="en-US" sz="2400" dirty="0" smtClean="0">
                <a:solidFill>
                  <a:srgbClr val="FFFF00"/>
                </a:solidFill>
              </a:rPr>
              <a:t> Support</a:t>
            </a:r>
            <a:endParaRPr lang="en-US" sz="2800" dirty="0">
              <a:solidFill>
                <a:srgbClr val="FFFF00"/>
              </a:solidFill>
            </a:endParaRPr>
          </a:p>
        </p:txBody>
      </p:sp>
      <p:sp>
        <p:nvSpPr>
          <p:cNvPr id="4099" name="Rectangle 3"/>
          <p:cNvSpPr>
            <a:spLocks noGrp="1" noChangeArrowheads="1"/>
          </p:cNvSpPr>
          <p:nvPr>
            <p:ph idx="1"/>
          </p:nvPr>
        </p:nvSpPr>
        <p:spPr>
          <a:xfrm>
            <a:off x="457200" y="1600200"/>
            <a:ext cx="8534400" cy="5410200"/>
          </a:xfrm>
        </p:spPr>
        <p:txBody>
          <a:bodyPr/>
          <a:lstStyle/>
          <a:p>
            <a:pPr algn="ctr" eaLnBrk="1" hangingPunct="1">
              <a:buFontTx/>
              <a:buNone/>
            </a:pPr>
            <a:r>
              <a:rPr lang="en-US" sz="3200" dirty="0" smtClean="0">
                <a:solidFill>
                  <a:srgbClr val="00B0F0"/>
                </a:solidFill>
                <a:latin typeface="Arial" pitchFamily="34" charset="0"/>
                <a:cs typeface="Arial" pitchFamily="34" charset="0"/>
              </a:rPr>
              <a:t>Be respectful</a:t>
            </a:r>
          </a:p>
          <a:p>
            <a:pPr algn="ctr" eaLnBrk="1" hangingPunct="1">
              <a:buFontTx/>
              <a:buNone/>
            </a:pPr>
            <a:r>
              <a:rPr lang="en-US" sz="3200" dirty="0" smtClean="0">
                <a:solidFill>
                  <a:srgbClr val="00B0F0"/>
                </a:solidFill>
                <a:latin typeface="Arial" pitchFamily="34" charset="0"/>
                <a:cs typeface="Arial" pitchFamily="34" charset="0"/>
              </a:rPr>
              <a:t>Be responsible</a:t>
            </a:r>
          </a:p>
          <a:p>
            <a:pPr algn="ctr" eaLnBrk="1" hangingPunct="1">
              <a:buNone/>
            </a:pPr>
            <a:r>
              <a:rPr lang="en-US" sz="3200" dirty="0" smtClean="0">
                <a:solidFill>
                  <a:srgbClr val="00B0F0"/>
                </a:solidFill>
                <a:latin typeface="Arial" pitchFamily="34" charset="0"/>
                <a:cs typeface="Arial" pitchFamily="34" charset="0"/>
              </a:rPr>
              <a:t>Be safe</a:t>
            </a:r>
          </a:p>
          <a:p>
            <a:pPr algn="ctr" eaLnBrk="1" hangingPunct="1">
              <a:buNone/>
            </a:pPr>
            <a:endParaRPr lang="en-US" sz="3200" dirty="0">
              <a:solidFill>
                <a:schemeClr val="bg1"/>
              </a:solidFill>
              <a:latin typeface="Arial" pitchFamily="34" charset="0"/>
              <a:cs typeface="Arial" pitchFamily="34" charset="0"/>
            </a:endParaRPr>
          </a:p>
          <a:p>
            <a:pPr eaLnBrk="1" hangingPunct="1">
              <a:buNone/>
            </a:pPr>
            <a:r>
              <a:rPr lang="en-US" sz="3200" dirty="0" smtClean="0">
                <a:solidFill>
                  <a:schemeClr val="bg1"/>
                </a:solidFill>
                <a:latin typeface="Arial" pitchFamily="34" charset="0"/>
                <a:cs typeface="Arial" pitchFamily="34" charset="0"/>
              </a:rPr>
              <a:t>3 minors become a major</a:t>
            </a:r>
            <a:r>
              <a:rPr lang="en-US" sz="3200" dirty="0">
                <a:solidFill>
                  <a:schemeClr val="bg1"/>
                </a:solidFill>
                <a:latin typeface="Arial" pitchFamily="34" charset="0"/>
                <a:cs typeface="Arial" pitchFamily="34" charset="0"/>
              </a:rPr>
              <a:t> </a:t>
            </a:r>
            <a:r>
              <a:rPr lang="en-US" sz="3200" dirty="0" smtClean="0">
                <a:solidFill>
                  <a:schemeClr val="bg1"/>
                </a:solidFill>
                <a:latin typeface="Arial" pitchFamily="34" charset="0"/>
                <a:cs typeface="Arial" pitchFamily="34" charset="0"/>
              </a:rPr>
              <a:t>and you will be notified by a note.</a:t>
            </a:r>
          </a:p>
          <a:p>
            <a:pPr eaLnBrk="1" hangingPunct="1">
              <a:buNone/>
            </a:pPr>
            <a:endParaRPr lang="en-US" sz="3200" dirty="0">
              <a:solidFill>
                <a:schemeClr val="bg1"/>
              </a:solidFill>
              <a:latin typeface="Arial" pitchFamily="34" charset="0"/>
              <a:cs typeface="Arial" pitchFamily="34" charset="0"/>
            </a:endParaRPr>
          </a:p>
          <a:p>
            <a:pPr algn="ctr" eaLnBrk="1" hangingPunct="1">
              <a:buNone/>
            </a:pPr>
            <a:r>
              <a:rPr lang="en-US" sz="3200" dirty="0" smtClean="0">
                <a:solidFill>
                  <a:srgbClr val="00B0F0"/>
                </a:solidFill>
                <a:latin typeface="Arial" pitchFamily="34" charset="0"/>
                <a:cs typeface="Arial" pitchFamily="34" charset="0"/>
              </a:rPr>
              <a:t>Check planner for daily behaviors.</a:t>
            </a:r>
          </a:p>
          <a:p>
            <a:pPr algn="ctr" eaLnBrk="1" hangingPunct="1">
              <a:buNone/>
            </a:pPr>
            <a:endParaRPr lang="en-US" sz="3200" dirty="0" smtClean="0">
              <a:solidFill>
                <a:srgbClr val="FF6600"/>
              </a:solidFill>
              <a:latin typeface="Arial" pitchFamily="34" charset="0"/>
              <a:cs typeface="Arial" pitchFamily="34" charset="0"/>
            </a:endParaRPr>
          </a:p>
          <a:p>
            <a:pPr algn="ctr" eaLnBrk="1" hangingPunct="1">
              <a:buNone/>
            </a:pPr>
            <a:endParaRPr lang="en-US" sz="3200" dirty="0">
              <a:solidFill>
                <a:srgbClr val="00B0F0"/>
              </a:solidFill>
              <a:latin typeface="Arial" pitchFamily="34" charset="0"/>
              <a:cs typeface="Arial" pitchFamily="34" charset="0"/>
            </a:endParaRPr>
          </a:p>
          <a:p>
            <a:pPr algn="ctr" eaLnBrk="1" hangingPunct="1">
              <a:buFontTx/>
              <a:buNone/>
            </a:pPr>
            <a:endParaRPr lang="en-US" sz="4000" dirty="0" smtClean="0">
              <a:solidFill>
                <a:srgbClr val="00B0F0"/>
              </a:solidFill>
              <a:latin typeface="Arial" pitchFamily="34" charset="0"/>
              <a:cs typeface="Arial" pitchFamily="34" charset="0"/>
            </a:endParaRPr>
          </a:p>
          <a:p>
            <a:pPr algn="ct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305800" cy="2087562"/>
          </a:xfrm>
        </p:spPr>
        <p:txBody>
          <a:bodyPr>
            <a:noAutofit/>
          </a:bodyPr>
          <a:lstStyle/>
          <a:p>
            <a:pPr eaLnBrk="1" fontAlgn="auto" hangingPunct="1">
              <a:spcAft>
                <a:spcPts val="0"/>
              </a:spcAft>
              <a:defRPr/>
            </a:pPr>
            <a:r>
              <a:rPr lang="en-US" sz="6000" dirty="0" smtClean="0">
                <a:solidFill>
                  <a:srgbClr val="FF6600"/>
                </a:solidFill>
                <a:cs typeface="Arial" pitchFamily="34" charset="0"/>
              </a:rPr>
              <a:t>Reading</a:t>
            </a:r>
            <a:br>
              <a:rPr lang="en-US" sz="6000" dirty="0" smtClean="0">
                <a:solidFill>
                  <a:srgbClr val="FF6600"/>
                </a:solidFill>
                <a:cs typeface="Arial" pitchFamily="34" charset="0"/>
              </a:rPr>
            </a:br>
            <a:r>
              <a:rPr lang="en-US" sz="6000" dirty="0" smtClean="0">
                <a:solidFill>
                  <a:srgbClr val="FF6600"/>
                </a:solidFill>
                <a:cs typeface="Arial" pitchFamily="34" charset="0"/>
              </a:rPr>
              <a:t>Balanced Literacy</a:t>
            </a:r>
            <a:br>
              <a:rPr lang="en-US" sz="6000" dirty="0" smtClean="0">
                <a:solidFill>
                  <a:srgbClr val="FF6600"/>
                </a:solidFill>
                <a:cs typeface="Arial" pitchFamily="34" charset="0"/>
              </a:rPr>
            </a:br>
            <a:endParaRPr lang="en-US" sz="2800" dirty="0">
              <a:solidFill>
                <a:srgbClr val="FF6600"/>
              </a:solidFill>
              <a:cs typeface="Arial" pitchFamily="34" charset="0"/>
            </a:endParaRPr>
          </a:p>
        </p:txBody>
      </p:sp>
      <p:sp>
        <p:nvSpPr>
          <p:cNvPr id="6147" name="Rectangle 3"/>
          <p:cNvSpPr>
            <a:spLocks noGrp="1" noChangeArrowheads="1"/>
          </p:cNvSpPr>
          <p:nvPr>
            <p:ph idx="1"/>
          </p:nvPr>
        </p:nvSpPr>
        <p:spPr>
          <a:xfrm>
            <a:off x="457200" y="2149475"/>
            <a:ext cx="8229600" cy="4708525"/>
          </a:xfrm>
        </p:spPr>
        <p:txBody>
          <a:bodyPr/>
          <a:lstStyle/>
          <a:p>
            <a:pPr marL="136525" indent="0" algn="ctr" eaLnBrk="1" hangingPunct="1">
              <a:lnSpc>
                <a:spcPct val="90000"/>
              </a:lnSpc>
              <a:buNone/>
            </a:pPr>
            <a:endParaRPr lang="en-US" dirty="0" smtClean="0"/>
          </a:p>
          <a:p>
            <a:pPr lvl="1" eaLnBrk="1" hangingPunct="1">
              <a:lnSpc>
                <a:spcPct val="90000"/>
              </a:lnSpc>
            </a:pPr>
            <a:r>
              <a:rPr lang="en-US" sz="3200" dirty="0" smtClean="0">
                <a:latin typeface="Arial" pitchFamily="34" charset="0"/>
                <a:cs typeface="Arial" pitchFamily="34" charset="0"/>
              </a:rPr>
              <a:t>Whole Group Mini Lesson </a:t>
            </a:r>
          </a:p>
          <a:p>
            <a:pPr lvl="1" eaLnBrk="1" hangingPunct="1">
              <a:lnSpc>
                <a:spcPct val="90000"/>
              </a:lnSpc>
            </a:pPr>
            <a:r>
              <a:rPr lang="en-US" sz="3200" dirty="0" smtClean="0">
                <a:latin typeface="Arial" pitchFamily="34" charset="0"/>
                <a:cs typeface="Arial" pitchFamily="34" charset="0"/>
              </a:rPr>
              <a:t>Small Group Differentiated Reading</a:t>
            </a:r>
          </a:p>
          <a:p>
            <a:pPr lvl="1" eaLnBrk="1" hangingPunct="1">
              <a:lnSpc>
                <a:spcPct val="90000"/>
              </a:lnSpc>
            </a:pPr>
            <a:r>
              <a:rPr lang="en-US" sz="3200" dirty="0" smtClean="0">
                <a:latin typeface="Arial" pitchFamily="34" charset="0"/>
                <a:cs typeface="Arial" pitchFamily="34" charset="0"/>
              </a:rPr>
              <a:t>Independent – Conference/Application/Practice</a:t>
            </a:r>
          </a:p>
          <a:p>
            <a:pPr lvl="1" eaLnBrk="1" hangingPunct="1">
              <a:lnSpc>
                <a:spcPct val="90000"/>
              </a:lnSpc>
            </a:pPr>
            <a:endParaRPr lang="en-US" sz="3200" dirty="0" smtClean="0">
              <a:latin typeface="Arial" pitchFamily="34" charset="0"/>
              <a:cs typeface="Arial" pitchFamily="34" charset="0"/>
            </a:endParaRPr>
          </a:p>
          <a:p>
            <a:pPr marL="904875" lvl="2" indent="0" eaLnBrk="1" hangingPunct="1">
              <a:lnSpc>
                <a:spcPct val="90000"/>
              </a:lnSpc>
              <a:buNone/>
            </a:pPr>
            <a:endParaRPr lang="en-US" sz="2800" dirty="0" smtClean="0">
              <a:latin typeface="Arial" pitchFamily="34" charset="0"/>
              <a:cs typeface="Arial" pitchFamily="34" charset="0"/>
            </a:endParaRPr>
          </a:p>
          <a:p>
            <a:pPr marL="904875" lvl="2" indent="0" eaLnBrk="1" hangingPunct="1">
              <a:lnSpc>
                <a:spcPct val="90000"/>
              </a:lnSpc>
              <a:buNone/>
            </a:pPr>
            <a:r>
              <a:rPr lang="en-US" sz="2800" dirty="0" smtClean="0">
                <a:latin typeface="Arial" pitchFamily="34" charset="0"/>
                <a:cs typeface="Arial" pitchFamily="34" charset="0"/>
              </a:rPr>
              <a:t> Common Core Drives our instruction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228600"/>
            <a:ext cx="8382000" cy="2133600"/>
          </a:xfrm>
        </p:spPr>
        <p:txBody>
          <a:bodyPr>
            <a:normAutofit fontScale="90000"/>
          </a:bodyPr>
          <a:lstStyle/>
          <a:p>
            <a:pPr eaLnBrk="1" fontAlgn="auto" hangingPunct="1">
              <a:spcAft>
                <a:spcPts val="0"/>
              </a:spcAft>
              <a:defRPr/>
            </a:pPr>
            <a:r>
              <a:rPr lang="en-US" sz="8000" dirty="0" smtClean="0">
                <a:solidFill>
                  <a:srgbClr val="FF6600"/>
                </a:solidFill>
                <a:cs typeface="Arial" pitchFamily="34" charset="0"/>
              </a:rPr>
              <a:t/>
            </a:r>
            <a:br>
              <a:rPr lang="en-US" sz="8000" dirty="0" smtClean="0">
                <a:solidFill>
                  <a:srgbClr val="FF6600"/>
                </a:solidFill>
                <a:cs typeface="Arial" pitchFamily="34" charset="0"/>
              </a:rPr>
            </a:br>
            <a:r>
              <a:rPr lang="en-US" sz="8000" dirty="0" smtClean="0">
                <a:solidFill>
                  <a:srgbClr val="FF6600"/>
                </a:solidFill>
                <a:cs typeface="Arial" pitchFamily="34" charset="0"/>
              </a:rPr>
              <a:t>Math</a:t>
            </a:r>
            <a:r>
              <a:rPr lang="en-US" sz="8000" dirty="0">
                <a:solidFill>
                  <a:srgbClr val="FF6600"/>
                </a:solidFill>
                <a:cs typeface="Arial" pitchFamily="34" charset="0"/>
              </a:rPr>
              <a:t/>
            </a:r>
            <a:br>
              <a:rPr lang="en-US" sz="8000" dirty="0">
                <a:solidFill>
                  <a:srgbClr val="FF6600"/>
                </a:solidFill>
                <a:cs typeface="Arial" pitchFamily="34" charset="0"/>
              </a:rPr>
            </a:br>
            <a:r>
              <a:rPr lang="en-US" sz="6000" dirty="0">
                <a:solidFill>
                  <a:srgbClr val="FF6600"/>
                </a:solidFill>
                <a:cs typeface="Arial" pitchFamily="34" charset="0"/>
              </a:rPr>
              <a:t/>
            </a:r>
            <a:br>
              <a:rPr lang="en-US" sz="6000" dirty="0">
                <a:solidFill>
                  <a:srgbClr val="FF6600"/>
                </a:solidFill>
                <a:cs typeface="Arial" pitchFamily="34" charset="0"/>
              </a:rPr>
            </a:br>
            <a:endParaRPr lang="en-US" sz="4000" dirty="0">
              <a:solidFill>
                <a:srgbClr val="FF6600"/>
              </a:solidFill>
            </a:endParaRPr>
          </a:p>
        </p:txBody>
      </p:sp>
      <p:sp>
        <p:nvSpPr>
          <p:cNvPr id="7171" name="Rectangle 3"/>
          <p:cNvSpPr>
            <a:spLocks noGrp="1" noChangeArrowheads="1"/>
          </p:cNvSpPr>
          <p:nvPr>
            <p:ph idx="1"/>
          </p:nvPr>
        </p:nvSpPr>
        <p:spPr>
          <a:xfrm>
            <a:off x="533400" y="2133600"/>
            <a:ext cx="8229600" cy="4525963"/>
          </a:xfrm>
        </p:spPr>
        <p:txBody>
          <a:bodyPr/>
          <a:lstStyle/>
          <a:p>
            <a:pPr eaLnBrk="1" hangingPunct="1">
              <a:buFont typeface="Courier New" pitchFamily="49" charset="0"/>
              <a:buChar char="o"/>
            </a:pPr>
            <a:r>
              <a:rPr lang="en-US" dirty="0" smtClean="0">
                <a:latin typeface="Arial" pitchFamily="34" charset="0"/>
                <a:cs typeface="Arial" pitchFamily="34" charset="0"/>
              </a:rPr>
              <a:t>Whole Group</a:t>
            </a:r>
          </a:p>
          <a:p>
            <a:pPr eaLnBrk="1" hangingPunct="1">
              <a:buFont typeface="Courier New" pitchFamily="49" charset="0"/>
              <a:buChar char="o"/>
            </a:pPr>
            <a:r>
              <a:rPr lang="en-US" dirty="0" smtClean="0">
                <a:latin typeface="Arial" pitchFamily="34" charset="0"/>
                <a:cs typeface="Arial" pitchFamily="34" charset="0"/>
              </a:rPr>
              <a:t>Differentiated Groups</a:t>
            </a:r>
          </a:p>
          <a:p>
            <a:pPr eaLnBrk="1" hangingPunct="1">
              <a:buFont typeface="Courier New" pitchFamily="49" charset="0"/>
              <a:buChar char="o"/>
            </a:pPr>
            <a:r>
              <a:rPr lang="en-US" dirty="0" smtClean="0">
                <a:latin typeface="Arial" pitchFamily="34" charset="0"/>
                <a:cs typeface="Arial" pitchFamily="34" charset="0"/>
              </a:rPr>
              <a:t>Math Routines to build number sense</a:t>
            </a:r>
          </a:p>
          <a:p>
            <a:pPr eaLnBrk="1" hangingPunct="1">
              <a:buFont typeface="Courier New" pitchFamily="49" charset="0"/>
              <a:buChar char="o"/>
            </a:pPr>
            <a:r>
              <a:rPr lang="en-US" dirty="0" smtClean="0">
                <a:latin typeface="Arial" pitchFamily="34" charset="0"/>
                <a:cs typeface="Arial" pitchFamily="34" charset="0"/>
              </a:rPr>
              <a:t>Tech Piece – login cards</a:t>
            </a:r>
          </a:p>
          <a:p>
            <a:pPr lvl="1" eaLnBrk="1" hangingPunct="1">
              <a:buFont typeface="Courier New" pitchFamily="49" charset="0"/>
              <a:buChar char="o"/>
            </a:pPr>
            <a:r>
              <a:rPr lang="en-US" dirty="0" smtClean="0">
                <a:latin typeface="Arial" pitchFamily="34" charset="0"/>
                <a:cs typeface="Arial" pitchFamily="34" charset="0"/>
              </a:rPr>
              <a:t>Links</a:t>
            </a:r>
          </a:p>
          <a:p>
            <a:pPr marL="136525" indent="0" eaLnBrk="1" hangingPunct="1">
              <a:buNone/>
            </a:pPr>
            <a:endParaRPr lang="en-US" dirty="0" smtClean="0">
              <a:latin typeface="Arial" pitchFamily="34" charset="0"/>
              <a:cs typeface="Arial" pitchFamily="34" charset="0"/>
            </a:endParaRPr>
          </a:p>
          <a:p>
            <a:pPr eaLnBrk="1" hangingPunct="1">
              <a:buFont typeface="Courier New" pitchFamily="49" charset="0"/>
              <a:buChar char="o"/>
            </a:pPr>
            <a:endParaRPr lang="en-US" dirty="0">
              <a:latin typeface="Arial" pitchFamily="34" charset="0"/>
              <a:cs typeface="Arial" pitchFamily="34" charset="0"/>
            </a:endParaRPr>
          </a:p>
          <a:p>
            <a:pPr algn="ctr" eaLnBrk="1" hangingPunct="1">
              <a:buFont typeface="Courier New" pitchFamily="49" charset="0"/>
              <a:buChar char="o"/>
            </a:pPr>
            <a:r>
              <a:rPr lang="en-US" dirty="0" smtClean="0">
                <a:latin typeface="Arial" pitchFamily="34" charset="0"/>
                <a:cs typeface="Arial" pitchFamily="34" charset="0"/>
              </a:rPr>
              <a:t>Common Core drives instruction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443</TotalTime>
  <Words>670</Words>
  <Application>Microsoft Office PowerPoint</Application>
  <PresentationFormat>On-screen Show (4:3)</PresentationFormat>
  <Paragraphs>171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Welcome to Room 1112 with Mrs. Clay</vt:lpstr>
      <vt:lpstr>Summary</vt:lpstr>
      <vt:lpstr>Times</vt:lpstr>
      <vt:lpstr>Leadership</vt:lpstr>
      <vt:lpstr>Grade Level Sections</vt:lpstr>
      <vt:lpstr> Routines and Expectations - a handout was sent before school started </vt:lpstr>
      <vt:lpstr>PBIS Positive Behavior Intervention and Support</vt:lpstr>
      <vt:lpstr>Reading Balanced Literacy </vt:lpstr>
      <vt:lpstr> Math  </vt:lpstr>
      <vt:lpstr>Writing </vt:lpstr>
      <vt:lpstr>Science </vt:lpstr>
      <vt:lpstr>Social Studies</vt:lpstr>
      <vt:lpstr>District Wide Assessments</vt:lpstr>
      <vt:lpstr>Learnapalooza</vt:lpstr>
      <vt:lpstr> Birthday Treats</vt:lpstr>
      <vt:lpstr>Party Dates</vt:lpstr>
      <vt:lpstr>Conference Sign Ups</vt:lpstr>
      <vt:lpstr>Volunteer Form</vt:lpstr>
      <vt:lpstr>Communication </vt:lpstr>
      <vt:lpstr>Communication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Room 151 with Mrs. Clay</dc:title>
  <dc:creator>Joni Clay</dc:creator>
  <cp:lastModifiedBy>joni.clay</cp:lastModifiedBy>
  <cp:revision>60</cp:revision>
  <cp:lastPrinted>2015-08-21T00:47:57Z</cp:lastPrinted>
  <dcterms:created xsi:type="dcterms:W3CDTF">2010-08-22T21:56:01Z</dcterms:created>
  <dcterms:modified xsi:type="dcterms:W3CDTF">2017-08-21T19:00:30Z</dcterms:modified>
</cp:coreProperties>
</file>